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B5AFD3-A165-435C-8DE2-85E4D73F8141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4FF177-7976-47FA-804B-068A97D159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All things have become NEW!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 Cor. 5:17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3927744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22236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534400" cy="525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New Priorities </a:t>
            </a:r>
            <a:r>
              <a:rPr lang="en-US" sz="3200" dirty="0" smtClean="0"/>
              <a:t>(Mt. 6:33)</a:t>
            </a:r>
          </a:p>
          <a:p>
            <a:pPr lvl="1"/>
            <a:r>
              <a:rPr lang="en-US" sz="3600" dirty="0" smtClean="0"/>
              <a:t>To Hear Word </a:t>
            </a:r>
            <a:r>
              <a:rPr lang="en-US" sz="3200" dirty="0" smtClean="0"/>
              <a:t>(Luke 11:28; Rom 10:17)</a:t>
            </a:r>
          </a:p>
          <a:p>
            <a:pPr lvl="1"/>
            <a:r>
              <a:rPr lang="en-US" sz="3600" dirty="0" smtClean="0"/>
              <a:t>To Have Faith </a:t>
            </a:r>
            <a:r>
              <a:rPr lang="en-US" sz="3200" dirty="0" smtClean="0"/>
              <a:t>(Jn. 20:29; Heb. 11:6)</a:t>
            </a:r>
          </a:p>
          <a:p>
            <a:pPr lvl="1"/>
            <a:r>
              <a:rPr lang="en-US" sz="3600" dirty="0" smtClean="0"/>
              <a:t>To Build Hope </a:t>
            </a:r>
            <a:r>
              <a:rPr lang="en-US" sz="3200" dirty="0" smtClean="0"/>
              <a:t>(Tit. 2:13; 1 Jn. 3:3)</a:t>
            </a:r>
          </a:p>
          <a:p>
            <a:pPr lvl="1"/>
            <a:r>
              <a:rPr lang="en-US" sz="3600" dirty="0" smtClean="0"/>
              <a:t>To Gain Knowledge </a:t>
            </a:r>
          </a:p>
          <a:p>
            <a:pPr marL="749808" lvl="2" indent="0">
              <a:buNone/>
            </a:pPr>
            <a:r>
              <a:rPr lang="en-US" sz="3000" dirty="0" smtClean="0"/>
              <a:t>(Psa. 119:97; Rev. 1:3; Eph. 3:3-4)</a:t>
            </a:r>
          </a:p>
          <a:p>
            <a:pPr lvl="1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8800"/>
            <a:ext cx="8153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All things have become NEW!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814749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1"/>
            <a:ext cx="8458200" cy="5181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New Attitude </a:t>
            </a:r>
          </a:p>
          <a:p>
            <a:pPr lvl="1"/>
            <a:r>
              <a:rPr lang="en-US" sz="3500" dirty="0" smtClean="0"/>
              <a:t>Deeper Hunger (Mt. 5:6; 1 Pet. 2:2; Luke 15:17)</a:t>
            </a:r>
          </a:p>
          <a:p>
            <a:pPr lvl="1"/>
            <a:r>
              <a:rPr lang="en-US" sz="3500" dirty="0" smtClean="0"/>
              <a:t>More Optimism (Mt 6:34; Phil. 4:8)</a:t>
            </a:r>
          </a:p>
          <a:p>
            <a:pPr lvl="1"/>
            <a:r>
              <a:rPr lang="en-US" sz="3500" dirty="0" smtClean="0"/>
              <a:t>Greater Generosity (1Jn. 3:17; Acts 20:35)</a:t>
            </a:r>
          </a:p>
          <a:p>
            <a:pPr lvl="1"/>
            <a:r>
              <a:rPr lang="en-US" sz="3500" dirty="0" smtClean="0"/>
              <a:t>Stronger Convictions (Jam. 1:12; 2 Cor. 11:21-28)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638800"/>
            <a:ext cx="838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All things have become NEW!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65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924800" cy="52577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 Attitude </a:t>
            </a:r>
          </a:p>
          <a:p>
            <a:pPr lvl="1"/>
            <a:r>
              <a:rPr lang="en-US" sz="4000" dirty="0" smtClean="0"/>
              <a:t>Deeper Happiness </a:t>
            </a:r>
            <a:r>
              <a:rPr lang="en-US" sz="3200" dirty="0" smtClean="0"/>
              <a:t>(1 Pet. 3:14; 4:13; 2 Cor. 12:10; Prov. 16:20)</a:t>
            </a:r>
          </a:p>
          <a:p>
            <a:pPr lvl="1"/>
            <a:r>
              <a:rPr lang="en-US" sz="4000" dirty="0" smtClean="0"/>
              <a:t>More Alert </a:t>
            </a:r>
            <a:r>
              <a:rPr lang="en-US" sz="3200" dirty="0" smtClean="0"/>
              <a:t>(Luk</a:t>
            </a:r>
            <a:r>
              <a:rPr lang="en-US" sz="3200" dirty="0"/>
              <a:t>e</a:t>
            </a:r>
            <a:r>
              <a:rPr lang="en-US" sz="3200" dirty="0" smtClean="0"/>
              <a:t> 12:35-40)</a:t>
            </a:r>
          </a:p>
          <a:p>
            <a:pPr lvl="1"/>
            <a:r>
              <a:rPr lang="en-US" sz="4000" dirty="0" smtClean="0"/>
              <a:t>Greater Peace </a:t>
            </a:r>
            <a:r>
              <a:rPr lang="en-US" sz="3200" dirty="0" smtClean="0"/>
              <a:t>(Phil. 4:6-9)</a:t>
            </a:r>
          </a:p>
          <a:p>
            <a:pPr lvl="1"/>
            <a:r>
              <a:rPr lang="en-US" sz="4000" dirty="0" smtClean="0"/>
              <a:t>Stronger Courage </a:t>
            </a:r>
            <a:r>
              <a:rPr lang="en-US" sz="3200" dirty="0" smtClean="0"/>
              <a:t>(Phil. 1:19-28)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things have become NEW!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0488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305800" cy="44957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RE-New Goal of Heaven</a:t>
            </a:r>
          </a:p>
          <a:p>
            <a:pPr lvl="1" algn="ctr"/>
            <a:r>
              <a:rPr lang="en-US" sz="4000" dirty="0" smtClean="0"/>
              <a:t>For You </a:t>
            </a:r>
            <a:r>
              <a:rPr lang="en-US" sz="3200" dirty="0" smtClean="0"/>
              <a:t>(Phil. 3:8-16)</a:t>
            </a:r>
          </a:p>
          <a:p>
            <a:pPr lvl="1" algn="ctr"/>
            <a:r>
              <a:rPr lang="en-US" sz="4000" dirty="0" smtClean="0"/>
              <a:t>And Others </a:t>
            </a:r>
            <a:r>
              <a:rPr lang="en-US" sz="3200" dirty="0" smtClean="0"/>
              <a:t>(Heb. 10:24-25)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All things have become NEW!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1305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685800"/>
            <a:ext cx="6096000" cy="3657599"/>
          </a:xfrm>
        </p:spPr>
        <p:txBody>
          <a:bodyPr/>
          <a:lstStyle/>
          <a:p>
            <a:pPr algn="ctr"/>
            <a:r>
              <a:rPr lang="en-US" sz="2800" dirty="0" smtClean="0"/>
              <a:t>To begin a new life with Christ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To Re-new that life in Christ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The Lord’s Invitation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426720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9753266"/>
      </p:ext>
    </p:extLst>
  </p:cSld>
  <p:clrMapOvr>
    <a:masterClrMapping/>
  </p:clrMapOvr>
  <p:transition spd="slow" advClick="0" advTm="12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68</TotalTime>
  <Words>217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All things have become NEW!</vt:lpstr>
      <vt:lpstr>All things have become NEW!</vt:lpstr>
      <vt:lpstr>All things have become NEW!</vt:lpstr>
      <vt:lpstr>All things have become NEW!</vt:lpstr>
      <vt:lpstr>All things have become NEW!</vt:lpstr>
      <vt:lpstr>The Lord’s Invitation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things have become NEW!</dc:title>
  <dc:creator> </dc:creator>
  <cp:lastModifiedBy> </cp:lastModifiedBy>
  <cp:revision>7</cp:revision>
  <dcterms:created xsi:type="dcterms:W3CDTF">2013-01-01T14:52:05Z</dcterms:created>
  <dcterms:modified xsi:type="dcterms:W3CDTF">2013-01-01T16:00:35Z</dcterms:modified>
</cp:coreProperties>
</file>