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0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DCC8B-0E8E-432E-B055-CA7CA8C9B870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60AE9-D7FB-48F2-83C2-951D3811A8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DCC8B-0E8E-432E-B055-CA7CA8C9B870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60AE9-D7FB-48F2-83C2-951D3811A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DCC8B-0E8E-432E-B055-CA7CA8C9B870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60AE9-D7FB-48F2-83C2-951D3811A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DCC8B-0E8E-432E-B055-CA7CA8C9B870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60AE9-D7FB-48F2-83C2-951D3811A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DCC8B-0E8E-432E-B055-CA7CA8C9B870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60AE9-D7FB-48F2-83C2-951D3811A8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DCC8B-0E8E-432E-B055-CA7CA8C9B870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60AE9-D7FB-48F2-83C2-951D3811A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DCC8B-0E8E-432E-B055-CA7CA8C9B870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60AE9-D7FB-48F2-83C2-951D3811A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DCC8B-0E8E-432E-B055-CA7CA8C9B870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60AE9-D7FB-48F2-83C2-951D3811A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DCC8B-0E8E-432E-B055-CA7CA8C9B870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60AE9-D7FB-48F2-83C2-951D3811A8D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DCC8B-0E8E-432E-B055-CA7CA8C9B870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60AE9-D7FB-48F2-83C2-951D3811A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DCC8B-0E8E-432E-B055-CA7CA8C9B870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60AE9-D7FB-48F2-83C2-951D3811A8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E2DCC8B-0E8E-432E-B055-CA7CA8C9B870}" type="datetimeFigureOut">
              <a:rPr lang="en-US" smtClean="0"/>
              <a:t>1/14/2012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760AE9-D7FB-48F2-83C2-951D3811A8D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Do Not Love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1Jn 2:15-17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Do Not Love the World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Two </a:t>
            </a:r>
            <a:r>
              <a:rPr lang="en-US" dirty="0"/>
              <a:t>prevailing principles that identify our affections and affiliations, Mt 6:24; Rom </a:t>
            </a:r>
            <a:r>
              <a:rPr lang="en-US" dirty="0" smtClean="0"/>
              <a:t>6:16</a:t>
            </a:r>
          </a:p>
          <a:p>
            <a:pPr marL="514350" indent="-514350">
              <a:buAutoNum type="arabicPeriod"/>
            </a:pPr>
            <a:r>
              <a:rPr lang="en-US" dirty="0" smtClean="0"/>
              <a:t>We </a:t>
            </a:r>
            <a:r>
              <a:rPr lang="en-US" dirty="0"/>
              <a:t>are not to love the world, for by doing so we are God’s enemy, 1Jn 2:15; Jas 4:4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I. WE LOVE THE WORLD WHEN WE BEAR ITS </a:t>
            </a:r>
            <a:r>
              <a:rPr lang="en-US" dirty="0" smtClean="0">
                <a:solidFill>
                  <a:schemeClr val="tx1"/>
                </a:solidFill>
              </a:rPr>
              <a:t>TRAITS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Lust </a:t>
            </a:r>
            <a:r>
              <a:rPr lang="en-US" dirty="0"/>
              <a:t>of the Flesh. The indulgence of animal desires, cf. 1Pt 2:11; Gal </a:t>
            </a:r>
            <a:r>
              <a:rPr lang="en-US" dirty="0" smtClean="0"/>
              <a:t>5:16-21</a:t>
            </a:r>
          </a:p>
          <a:p>
            <a:pPr marL="514350" indent="-514350">
              <a:buAutoNum type="alphaUcPeriod"/>
            </a:pPr>
            <a:r>
              <a:rPr lang="en-US" dirty="0" smtClean="0"/>
              <a:t>Lust </a:t>
            </a:r>
            <a:r>
              <a:rPr lang="en-US" dirty="0"/>
              <a:t>of the Eyes. </a:t>
            </a:r>
            <a:r>
              <a:rPr lang="en-US" dirty="0" err="1"/>
              <a:t>Prov</a:t>
            </a:r>
            <a:r>
              <a:rPr lang="en-US" dirty="0"/>
              <a:t> 23:24-28; </a:t>
            </a:r>
            <a:r>
              <a:rPr lang="en-US" dirty="0" smtClean="0"/>
              <a:t>4:25</a:t>
            </a:r>
          </a:p>
          <a:p>
            <a:pPr marL="514350" indent="-514350">
              <a:buAutoNum type="alphaUcPeriod"/>
            </a:pPr>
            <a:r>
              <a:rPr lang="en-US" dirty="0" smtClean="0"/>
              <a:t>Pride </a:t>
            </a:r>
            <a:r>
              <a:rPr lang="en-US" dirty="0"/>
              <a:t>of Life, cf. Jas 4:16 (10)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II. WE LOVE THE WORLD WHEN WE COMPROMISE WITH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Moral </a:t>
            </a:r>
            <a:r>
              <a:rPr lang="en-US" dirty="0"/>
              <a:t>Compromise, 2Cor </a:t>
            </a:r>
            <a:r>
              <a:rPr lang="en-US" dirty="0" smtClean="0"/>
              <a:t>6:17-7:1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1</a:t>
            </a:r>
            <a:r>
              <a:rPr lang="en-US" dirty="0"/>
              <a:t>. Social drinking, </a:t>
            </a:r>
            <a:r>
              <a:rPr lang="en-US" dirty="0" err="1"/>
              <a:t>Prov</a:t>
            </a:r>
            <a:r>
              <a:rPr lang="en-US" dirty="0"/>
              <a:t> 20:1; </a:t>
            </a:r>
            <a:r>
              <a:rPr lang="en-US" dirty="0" smtClean="0"/>
              <a:t>23:31-32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2</a:t>
            </a:r>
            <a:r>
              <a:rPr lang="en-US" dirty="0"/>
              <a:t>. Dishonesty, Eph </a:t>
            </a:r>
            <a:r>
              <a:rPr lang="en-US" dirty="0" smtClean="0"/>
              <a:t>4:25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3</a:t>
            </a:r>
            <a:r>
              <a:rPr lang="en-US" dirty="0"/>
              <a:t>. Profanity, Eph 4:29; Col </a:t>
            </a:r>
            <a:r>
              <a:rPr lang="en-US" dirty="0" smtClean="0"/>
              <a:t>4:6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4</a:t>
            </a:r>
            <a:r>
              <a:rPr lang="en-US" dirty="0"/>
              <a:t>. Immodest clothing, 1Tim </a:t>
            </a:r>
            <a:r>
              <a:rPr lang="en-US" dirty="0" smtClean="0"/>
              <a:t>2:9-10</a:t>
            </a:r>
          </a:p>
          <a:p>
            <a:pPr marL="514350" indent="-514350">
              <a:buNone/>
            </a:pPr>
            <a:r>
              <a:rPr lang="en-US" dirty="0" smtClean="0"/>
              <a:t>B</a:t>
            </a:r>
            <a:r>
              <a:rPr lang="en-US" dirty="0"/>
              <a:t>. Doctrinal Defiance, Gal 1:6-10; Col </a:t>
            </a:r>
            <a:r>
              <a:rPr lang="en-US" dirty="0" smtClean="0"/>
              <a:t>2:8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676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III. WE LOVE THE WORLD WHEN WE HAVE </a:t>
            </a:r>
            <a:r>
              <a:rPr lang="en-US" dirty="0" smtClean="0">
                <a:solidFill>
                  <a:schemeClr val="tx1"/>
                </a:solidFill>
              </a:rPr>
              <a:t>&amp; </a:t>
            </a:r>
            <a:r>
              <a:rPr lang="en-US" dirty="0">
                <a:solidFill>
                  <a:schemeClr val="tx1"/>
                </a:solidFill>
              </a:rPr>
              <a:t>HOLD ITS VALUES, Mt </a:t>
            </a:r>
            <a:r>
              <a:rPr lang="en-US" dirty="0" smtClean="0">
                <a:solidFill>
                  <a:schemeClr val="tx1"/>
                </a:solidFill>
              </a:rPr>
              <a:t>16:24-27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“</a:t>
            </a:r>
            <a:r>
              <a:rPr lang="en-US" dirty="0"/>
              <a:t>Might makes right.” 1Cor 1:26-29, </a:t>
            </a:r>
            <a:r>
              <a:rPr lang="en-US" dirty="0" smtClean="0"/>
              <a:t>31</a:t>
            </a:r>
          </a:p>
          <a:p>
            <a:pPr marL="514350" indent="-514350">
              <a:buAutoNum type="alphaUcPeriod"/>
            </a:pPr>
            <a:r>
              <a:rPr lang="en-US" dirty="0" smtClean="0"/>
              <a:t>“</a:t>
            </a:r>
            <a:r>
              <a:rPr lang="en-US" dirty="0"/>
              <a:t>The one with the most toys, wins.” Eccl 5:13-14; </a:t>
            </a:r>
            <a:r>
              <a:rPr lang="en-US" dirty="0" err="1"/>
              <a:t>Lk</a:t>
            </a:r>
            <a:r>
              <a:rPr lang="en-US"/>
              <a:t> </a:t>
            </a:r>
            <a:r>
              <a:rPr lang="en-US" smtClean="0"/>
              <a:t>12:19-21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“</a:t>
            </a:r>
            <a:r>
              <a:rPr lang="en-US" dirty="0"/>
              <a:t>You only live once.” Jas </a:t>
            </a:r>
            <a:r>
              <a:rPr lang="en-US" dirty="0" smtClean="0"/>
              <a:t>4:13-17</a:t>
            </a:r>
          </a:p>
          <a:p>
            <a:pPr marL="514350" indent="-514350">
              <a:buAutoNum type="alphaUcPeriod"/>
            </a:pPr>
            <a:r>
              <a:rPr lang="en-US" dirty="0" smtClean="0"/>
              <a:t>“</a:t>
            </a:r>
            <a:r>
              <a:rPr lang="en-US" dirty="0"/>
              <a:t>Money is power.” 1Tim 6:9-10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IV. WE LOVE THE WORLD WHEN WE WILL NOT TURN AWAY FROM </a:t>
            </a:r>
            <a:r>
              <a:rPr lang="en-US" dirty="0" smtClean="0">
                <a:solidFill>
                  <a:schemeClr val="tx1"/>
                </a:solidFill>
              </a:rPr>
              <a:t>IT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Rev </a:t>
            </a:r>
            <a:r>
              <a:rPr lang="en-US" dirty="0">
                <a:solidFill>
                  <a:schemeClr val="tx1"/>
                </a:solidFill>
              </a:rPr>
              <a:t>9:20-21; Acts 26:20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How </a:t>
            </a:r>
            <a:r>
              <a:rPr lang="en-US" dirty="0"/>
              <a:t>Do We Turn Away from the World? 1Jn 4:4; Rom 6:17-18 (</a:t>
            </a:r>
            <a:r>
              <a:rPr lang="en-US" dirty="0" smtClean="0"/>
              <a:t>5-14)</a:t>
            </a:r>
          </a:p>
          <a:p>
            <a:pPr marL="514350" indent="-514350">
              <a:buAutoNum type="alphaUcPeriod"/>
            </a:pPr>
            <a:r>
              <a:rPr lang="en-US" dirty="0" smtClean="0"/>
              <a:t>Do </a:t>
            </a:r>
            <a:r>
              <a:rPr lang="en-US" dirty="0"/>
              <a:t>not Give the World any Place in Your Hearts, Eph 4:27; cf. </a:t>
            </a:r>
            <a:r>
              <a:rPr lang="en-US" dirty="0" err="1"/>
              <a:t>Lk</a:t>
            </a:r>
            <a:r>
              <a:rPr lang="en-US" dirty="0"/>
              <a:t> 11:24-26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</TotalTime>
  <Words>263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Do Not Love the World</vt:lpstr>
      <vt:lpstr>Do Not Love the World</vt:lpstr>
      <vt:lpstr>I. WE LOVE THE WORLD WHEN WE BEAR ITS TRAITS</vt:lpstr>
      <vt:lpstr>II. WE LOVE THE WORLD WHEN WE COMPROMISE WITH IT</vt:lpstr>
      <vt:lpstr>III. WE LOVE THE WORLD WHEN WE HAVE &amp; HOLD ITS VALUES, Mt 16:24-27</vt:lpstr>
      <vt:lpstr>IV. WE LOVE THE WORLD WHEN WE WILL NOT TURN AWAY FROM IT Rev 9:20-21; Acts 26:20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Not Love the World</dc:title>
  <dc:creator>Owner</dc:creator>
  <cp:lastModifiedBy>Owner</cp:lastModifiedBy>
  <cp:revision>1</cp:revision>
  <dcterms:created xsi:type="dcterms:W3CDTF">2012-01-14T21:56:17Z</dcterms:created>
  <dcterms:modified xsi:type="dcterms:W3CDTF">2012-01-14T22:59:51Z</dcterms:modified>
</cp:coreProperties>
</file>