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0" autoAdjust="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4E1D5-5596-4904-9B4B-7C52BE275210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AF957-D660-4D3D-8C99-8D39D92BB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F957-D660-4D3D-8C99-8D39D92BBE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F957-D660-4D3D-8C99-8D39D92BBE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F957-D660-4D3D-8C99-8D39D92BBE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F957-D660-4D3D-8C99-8D39D92BBE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F957-D660-4D3D-8C99-8D39D92BBE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AF957-D660-4D3D-8C99-8D39D92BBE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333412-C97E-435B-9F14-6C3DDCF3CEE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B5BFA3-AB2F-4B5E-B415-F95B57CB63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2514600"/>
          </a:xfrm>
        </p:spPr>
        <p:txBody>
          <a:bodyPr>
            <a:normAutofit/>
          </a:bodyPr>
          <a:lstStyle/>
          <a:p>
            <a:r>
              <a:rPr lang="en-US" b="1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err="1" smtClean="0">
                <a:solidFill>
                  <a:schemeClr val="tx1"/>
                </a:solidFill>
              </a:rPr>
              <a:t>Dt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8:11-18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5240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Is There Room for God in Your Life? 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Self-Sufficiency: Is There Room for God in Your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/>
              <a:t>1. Gospel teaches us to depend on God, Phil 4:13, </a:t>
            </a:r>
            <a:r>
              <a:rPr lang="en-US" sz="2800" b="1" i="1" dirty="0"/>
              <a:t>“I can do all things through Christ which </a:t>
            </a:r>
            <a:r>
              <a:rPr lang="en-US" sz="2800" b="1" i="1" dirty="0" err="1"/>
              <a:t>strengtheneth</a:t>
            </a:r>
            <a:r>
              <a:rPr lang="en-US" sz="2800" b="1" i="1" dirty="0"/>
              <a:t> me.”;</a:t>
            </a:r>
            <a:r>
              <a:rPr lang="en-US" sz="2800" b="1" dirty="0"/>
              <a:t> Heb </a:t>
            </a:r>
            <a:r>
              <a:rPr lang="en-US" sz="2800" b="1" dirty="0" smtClean="0"/>
              <a:t>13:5-6</a:t>
            </a:r>
          </a:p>
          <a:p>
            <a:pPr>
              <a:buNone/>
            </a:pPr>
            <a:r>
              <a:rPr lang="en-US" sz="2800" b="1" dirty="0" smtClean="0"/>
              <a:t>2</a:t>
            </a:r>
            <a:r>
              <a:rPr lang="en-US" sz="2800" b="1" dirty="0"/>
              <a:t>. You need God every moment of your </a:t>
            </a:r>
            <a:r>
              <a:rPr lang="en-US" sz="2800" b="1" dirty="0" smtClean="0"/>
              <a:t>life</a:t>
            </a:r>
          </a:p>
          <a:p>
            <a:pPr>
              <a:buNone/>
            </a:pPr>
            <a:r>
              <a:rPr lang="en-US" sz="2800" b="1" dirty="0" smtClean="0"/>
              <a:t>3</a:t>
            </a:r>
            <a:r>
              <a:rPr lang="en-US" sz="2800" b="1" dirty="0"/>
              <a:t>. Our sufficiency is of God, 2Cor 3:5; Phil 4:10-13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I. DANGERS OF </a:t>
            </a:r>
            <a:r>
              <a:rPr lang="en-US" b="1" dirty="0" smtClean="0"/>
              <a:t>THE COMFORTABLE </a:t>
            </a:r>
            <a:r>
              <a:rPr lang="en-US" b="1" dirty="0"/>
              <a:t>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A. Danger of Forgetting God, </a:t>
            </a:r>
            <a:r>
              <a:rPr lang="en-US" sz="3200" b="1" dirty="0" err="1"/>
              <a:t>Dt</a:t>
            </a:r>
            <a:r>
              <a:rPr lang="en-US" sz="3200" b="1" dirty="0"/>
              <a:t> </a:t>
            </a:r>
            <a:r>
              <a:rPr lang="en-US" sz="3200" b="1" dirty="0" smtClean="0"/>
              <a:t>8:11-20-Can </a:t>
            </a:r>
            <a:r>
              <a:rPr lang="en-US" sz="3200" b="1" dirty="0"/>
              <a:t>lose fear of God in times of abundance, Ps 106:6-15, 19-21; Ps </a:t>
            </a:r>
            <a:r>
              <a:rPr lang="en-US" sz="3200" b="1" dirty="0" smtClean="0"/>
              <a:t>78:5-11</a:t>
            </a:r>
          </a:p>
          <a:p>
            <a:pPr>
              <a:buNone/>
            </a:pPr>
            <a:r>
              <a:rPr lang="en-US" sz="3200" b="1" dirty="0" smtClean="0"/>
              <a:t>B</a:t>
            </a:r>
            <a:r>
              <a:rPr lang="en-US" sz="3200" b="1" dirty="0"/>
              <a:t>. The Danger of Trusting in Self and in Material Things, </a:t>
            </a:r>
            <a:r>
              <a:rPr lang="en-US" sz="3200" b="1" dirty="0" err="1"/>
              <a:t>Lk</a:t>
            </a:r>
            <a:r>
              <a:rPr lang="en-US" sz="3200" b="1" dirty="0"/>
              <a:t> 12:15-21; 1Tim </a:t>
            </a:r>
            <a:r>
              <a:rPr lang="en-US" sz="3200" b="1" dirty="0" smtClean="0"/>
              <a:t>6:6-10</a:t>
            </a:r>
          </a:p>
          <a:p>
            <a:pPr>
              <a:buNone/>
            </a:pPr>
            <a:r>
              <a:rPr lang="en-US" sz="3200" b="1" dirty="0" smtClean="0"/>
              <a:t>C</a:t>
            </a:r>
            <a:r>
              <a:rPr lang="en-US" sz="3200" b="1" dirty="0"/>
              <a:t>. The Danger of Self-Indulgence, cf. 2Sam 11:1-2; Amos 6:1, 3-6 (Dan 4:30; 5:20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II. WE ARE SUFFICIENT ONLY IN GOD, BECAUSE GOD ALONE IS SUFFICIENT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A</a:t>
            </a:r>
            <a:r>
              <a:rPr lang="en-US" sz="3200" b="1" dirty="0"/>
              <a:t>. Sin Takes Us to a Place Where We Need God: Only God is Sufficient to Save Us from Our Sins, Col </a:t>
            </a:r>
            <a:r>
              <a:rPr lang="en-US" sz="3200" b="1" dirty="0" smtClean="0"/>
              <a:t>1:19-22</a:t>
            </a:r>
          </a:p>
          <a:p>
            <a:pPr>
              <a:buNone/>
            </a:pPr>
            <a:r>
              <a:rPr lang="en-US" sz="3200" b="1" dirty="0" smtClean="0"/>
              <a:t>B</a:t>
            </a:r>
            <a:r>
              <a:rPr lang="en-US" sz="3200" b="1" dirty="0"/>
              <a:t>. Suffering Takes Us to a Place Where We Need God: Only God is Sufficient to See Us through Our Times of </a:t>
            </a:r>
            <a:r>
              <a:rPr lang="en-US" sz="3200" b="1" dirty="0" smtClean="0"/>
              <a:t>Suffering: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II. WE ARE SUFFICIENT ONLY IN GOD, BECAUSE GOD ALONE IS SUFFICIENT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1</a:t>
            </a:r>
            <a:r>
              <a:rPr lang="en-US" sz="3200" b="1" dirty="0"/>
              <a:t>. Suffer for His sake, Phil 1:29; 1Pt 3:14; </a:t>
            </a:r>
            <a:r>
              <a:rPr lang="en-US" sz="3200" b="1" dirty="0" smtClean="0"/>
              <a:t>4:12-16</a:t>
            </a:r>
          </a:p>
          <a:p>
            <a:pPr>
              <a:buNone/>
            </a:pPr>
            <a:r>
              <a:rPr lang="en-US" sz="3200" b="1" dirty="0" smtClean="0"/>
              <a:t>2</a:t>
            </a:r>
            <a:r>
              <a:rPr lang="en-US" sz="3200" b="1" dirty="0"/>
              <a:t>. When life brings its share of suffering and sorrow, Eccl 3:1-8 (4); Jas </a:t>
            </a:r>
            <a:r>
              <a:rPr lang="en-US" sz="3200" b="1" dirty="0" smtClean="0"/>
              <a:t>5:10-11</a:t>
            </a:r>
          </a:p>
          <a:p>
            <a:pPr>
              <a:buNone/>
            </a:pPr>
            <a:r>
              <a:rPr lang="en-US" sz="3200" b="1" dirty="0" smtClean="0"/>
              <a:t>3</a:t>
            </a:r>
            <a:r>
              <a:rPr lang="en-US" sz="3200" b="1" dirty="0"/>
              <a:t>. Suffering keeps us humble and trusting in God, 2Cor </a:t>
            </a:r>
            <a:r>
              <a:rPr lang="en-US" sz="3200" b="1" dirty="0" smtClean="0"/>
              <a:t>12:7-10</a:t>
            </a:r>
          </a:p>
          <a:p>
            <a:pPr>
              <a:buNone/>
            </a:pPr>
            <a:r>
              <a:rPr lang="en-US" sz="3200" b="1" dirty="0" smtClean="0"/>
              <a:t>4</a:t>
            </a:r>
            <a:r>
              <a:rPr lang="en-US" sz="3200" b="1" dirty="0"/>
              <a:t>. Suffering teaches empathy, cf. Heb 2:18; 4:15-16; 1Jn 3:16-17</a:t>
            </a:r>
            <a:endParaRPr lang="en-US" sz="3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II. WE ARE SUFFICIENT ONLY IN GOD, BECAUSE GOD ALONE IS SUFFICIENT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  </a:t>
            </a:r>
            <a:r>
              <a:rPr lang="en-US" sz="3200" b="1" dirty="0"/>
              <a:t>C. Not Knowing Where to Turn Takes Us to a Place Where We Need God: Only God is Sufficient to Guide Us in Truth, </a:t>
            </a:r>
            <a:r>
              <a:rPr lang="en-US" sz="3200" b="1" dirty="0" err="1"/>
              <a:t>Jn</a:t>
            </a:r>
            <a:r>
              <a:rPr lang="en-US" sz="3200" b="1" dirty="0"/>
              <a:t> 14:6; Ps </a:t>
            </a:r>
            <a:r>
              <a:rPr lang="en-US" sz="3200" b="1" dirty="0" smtClean="0"/>
              <a:t>119:105-106</a:t>
            </a:r>
            <a:r>
              <a:rPr lang="en-US" sz="3200" b="1" dirty="0"/>
              <a:t>; Col </a:t>
            </a:r>
            <a:r>
              <a:rPr lang="en-US" sz="3200" b="1" dirty="0" smtClean="0"/>
              <a:t>2:3</a:t>
            </a:r>
          </a:p>
          <a:p>
            <a:pPr>
              <a:buNone/>
            </a:pPr>
            <a:r>
              <a:rPr lang="en-US" sz="3200" b="1" u="sng" dirty="0" smtClean="0"/>
              <a:t>Conclusion</a:t>
            </a:r>
            <a:r>
              <a:rPr lang="en-US" sz="3200" b="1" dirty="0" smtClean="0"/>
              <a:t>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Wise people depend on God, Eccl 7:13-14; Phil 4:19; 2Cor 9:8; 1:6-7 (Ps 115:1-3)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306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  </vt:lpstr>
      <vt:lpstr>Self-Sufficiency: Is There Room for God in Your Life?</vt:lpstr>
      <vt:lpstr>I. DANGERS OF THE COMFORTABLE LIFE</vt:lpstr>
      <vt:lpstr>II. WE ARE SUFFICIENT ONLY IN GOD, BECAUSE GOD ALONE IS SUFFICIENT</vt:lpstr>
      <vt:lpstr>II. WE ARE SUFFICIENT ONLY IN GOD, BECAUSE GOD ALONE IS SUFFICIENT</vt:lpstr>
      <vt:lpstr>II. WE ARE SUFFICIENT ONLY IN GOD, BECAUSE GOD ALONE IS SUFFICIENT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Self-Sufficiency: Is There Room for God in Your Life?</dc:title>
  <dc:creator>Owner</dc:creator>
  <cp:lastModifiedBy>Owner</cp:lastModifiedBy>
  <cp:revision>5</cp:revision>
  <dcterms:created xsi:type="dcterms:W3CDTF">2011-05-25T18:32:51Z</dcterms:created>
  <dcterms:modified xsi:type="dcterms:W3CDTF">2013-06-13T15:26:11Z</dcterms:modified>
</cp:coreProperties>
</file>