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73" r:id="rId10"/>
    <p:sldId id="266" r:id="rId11"/>
    <p:sldId id="267" r:id="rId12"/>
    <p:sldId id="268" r:id="rId13"/>
    <p:sldId id="269" r:id="rId14"/>
    <p:sldId id="270" r:id="rId15"/>
    <p:sldId id="271" r:id="rId16"/>
    <p:sldId id="274" r:id="rId17"/>
  </p:sldIdLst>
  <p:sldSz cx="14630400" cy="9144000"/>
  <p:notesSz cx="6858000" cy="91440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1092" y="-96"/>
      </p:cViewPr>
      <p:guideLst>
        <p:guide orient="horz" pos="288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48CC32-39BC-4311-96B1-4F487CE669A2}" type="datetimeFigureOut">
              <a:rPr lang="en-US" smtClean="0"/>
              <a:pPr/>
              <a:t>6/30/2013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A22CCE-4B01-468D-96B0-0425A049A2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5CEF9-08AF-4098-BE86-8FAC4FFC5912}" type="datetimeFigureOut">
              <a:rPr lang="en-US" smtClean="0"/>
              <a:pPr/>
              <a:t>6/30/2013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3F576-2B57-412F-A7AF-E70291D3A0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58524" rtl="0" eaLnBrk="1" latinLnBrk="0" hangingPunct="1">
      <a:defRPr sz="1800" kern="1200">
        <a:solidFill>
          <a:schemeClr val="tx1"/>
        </a:solidFill>
        <a:latin typeface="+mn-lt"/>
        <a:ea typeface="+mn-ea"/>
        <a:cs typeface="+mn-cs"/>
      </a:defRPr>
    </a:lvl1pPr>
    <a:lvl2pPr marL="679262" algn="l" defTabSz="1358524" rtl="0" eaLnBrk="1" latinLnBrk="0" hangingPunct="1">
      <a:defRPr sz="1800" kern="1200">
        <a:solidFill>
          <a:schemeClr val="tx1"/>
        </a:solidFill>
        <a:latin typeface="+mn-lt"/>
        <a:ea typeface="+mn-ea"/>
        <a:cs typeface="+mn-cs"/>
      </a:defRPr>
    </a:lvl2pPr>
    <a:lvl3pPr marL="1358524" algn="l" defTabSz="1358524" rtl="0" eaLnBrk="1" latinLnBrk="0" hangingPunct="1">
      <a:defRPr sz="1800" kern="1200">
        <a:solidFill>
          <a:schemeClr val="tx1"/>
        </a:solidFill>
        <a:latin typeface="+mn-lt"/>
        <a:ea typeface="+mn-ea"/>
        <a:cs typeface="+mn-cs"/>
      </a:defRPr>
    </a:lvl3pPr>
    <a:lvl4pPr marL="2037786" algn="l" defTabSz="1358524" rtl="0" eaLnBrk="1" latinLnBrk="0" hangingPunct="1">
      <a:defRPr sz="1800" kern="1200">
        <a:solidFill>
          <a:schemeClr val="tx1"/>
        </a:solidFill>
        <a:latin typeface="+mn-lt"/>
        <a:ea typeface="+mn-ea"/>
        <a:cs typeface="+mn-cs"/>
      </a:defRPr>
    </a:lvl4pPr>
    <a:lvl5pPr marL="2717048" algn="l" defTabSz="1358524" rtl="0" eaLnBrk="1" latinLnBrk="0" hangingPunct="1">
      <a:defRPr sz="1800" kern="1200">
        <a:solidFill>
          <a:schemeClr val="tx1"/>
        </a:solidFill>
        <a:latin typeface="+mn-lt"/>
        <a:ea typeface="+mn-ea"/>
        <a:cs typeface="+mn-cs"/>
      </a:defRPr>
    </a:lvl5pPr>
    <a:lvl6pPr marL="3396310" algn="l" defTabSz="1358524" rtl="0" eaLnBrk="1" latinLnBrk="0" hangingPunct="1">
      <a:defRPr sz="1800" kern="1200">
        <a:solidFill>
          <a:schemeClr val="tx1"/>
        </a:solidFill>
        <a:latin typeface="+mn-lt"/>
        <a:ea typeface="+mn-ea"/>
        <a:cs typeface="+mn-cs"/>
      </a:defRPr>
    </a:lvl6pPr>
    <a:lvl7pPr marL="4075572" algn="l" defTabSz="1358524" rtl="0" eaLnBrk="1" latinLnBrk="0" hangingPunct="1">
      <a:defRPr sz="1800" kern="1200">
        <a:solidFill>
          <a:schemeClr val="tx1"/>
        </a:solidFill>
        <a:latin typeface="+mn-lt"/>
        <a:ea typeface="+mn-ea"/>
        <a:cs typeface="+mn-cs"/>
      </a:defRPr>
    </a:lvl7pPr>
    <a:lvl8pPr marL="4754834" algn="l" defTabSz="1358524" rtl="0" eaLnBrk="1" latinLnBrk="0" hangingPunct="1">
      <a:defRPr sz="1800" kern="1200">
        <a:solidFill>
          <a:schemeClr val="tx1"/>
        </a:solidFill>
        <a:latin typeface="+mn-lt"/>
        <a:ea typeface="+mn-ea"/>
        <a:cs typeface="+mn-cs"/>
      </a:defRPr>
    </a:lvl8pPr>
    <a:lvl9pPr marL="5434096" algn="l" defTabSz="1358524"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Drive- eyes to see, hands to turn the wheel, feet to brake</a:t>
            </a:r>
            <a:r>
              <a:rPr lang="en-US" baseline="0" dirty="0" smtClean="0"/>
              <a:t> or accelerate, etc.</a:t>
            </a:r>
            <a:endParaRPr lang="en-US" dirty="0"/>
          </a:p>
        </p:txBody>
      </p:sp>
      <p:sp>
        <p:nvSpPr>
          <p:cNvPr id="4" name="Slide Number Placeholder 3"/>
          <p:cNvSpPr>
            <a:spLocks noGrp="1"/>
          </p:cNvSpPr>
          <p:nvPr>
            <p:ph type="sldNum" sz="quarter" idx="10"/>
          </p:nvPr>
        </p:nvSpPr>
        <p:spPr/>
        <p:txBody>
          <a:bodyPr/>
          <a:lstStyle/>
          <a:p>
            <a:fld id="{DF03F576-2B57-412F-A7AF-E70291D3A01F}"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Motto</a:t>
            </a:r>
            <a:r>
              <a:rPr lang="en-US" baseline="0" dirty="0" smtClean="0"/>
              <a:t> of the US- out of many one “E pluribus </a:t>
            </a:r>
            <a:r>
              <a:rPr lang="en-US" baseline="0" dirty="0" err="1" smtClean="0"/>
              <a:t>unum</a:t>
            </a:r>
            <a:r>
              <a:rPr lang="en-US" baseline="0" dirty="0" smtClean="0"/>
              <a:t>”.  No longer from another country but Americans blended into one culture.  But now we are told to celebrate our differences, embrace diversity (including lifestyles, keep your own culture, many languages, etc.) </a:t>
            </a:r>
            <a:endParaRPr lang="en-US" dirty="0"/>
          </a:p>
        </p:txBody>
      </p:sp>
      <p:sp>
        <p:nvSpPr>
          <p:cNvPr id="4" name="Slide Number Placeholder 3"/>
          <p:cNvSpPr>
            <a:spLocks noGrp="1"/>
          </p:cNvSpPr>
          <p:nvPr>
            <p:ph type="sldNum" sz="quarter" idx="10"/>
          </p:nvPr>
        </p:nvSpPr>
        <p:spPr/>
        <p:txBody>
          <a:bodyPr/>
          <a:lstStyle/>
          <a:p>
            <a:fld id="{DF03F576-2B57-412F-A7AF-E70291D3A01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840568"/>
            <a:ext cx="1243584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5181600"/>
            <a:ext cx="10241280" cy="2336800"/>
          </a:xfrm>
        </p:spPr>
        <p:txBody>
          <a:bodyPr/>
          <a:lstStyle>
            <a:lvl1pPr marL="0" indent="0" algn="ctr">
              <a:buNone/>
              <a:defRPr>
                <a:solidFill>
                  <a:schemeClr val="tx1">
                    <a:tint val="75000"/>
                  </a:schemeClr>
                </a:solidFill>
              </a:defRPr>
            </a:lvl1pPr>
            <a:lvl2pPr marL="679262" indent="0" algn="ctr">
              <a:buNone/>
              <a:defRPr>
                <a:solidFill>
                  <a:schemeClr val="tx1">
                    <a:tint val="75000"/>
                  </a:schemeClr>
                </a:solidFill>
              </a:defRPr>
            </a:lvl2pPr>
            <a:lvl3pPr marL="1358524" indent="0" algn="ctr">
              <a:buNone/>
              <a:defRPr>
                <a:solidFill>
                  <a:schemeClr val="tx1">
                    <a:tint val="75000"/>
                  </a:schemeClr>
                </a:solidFill>
              </a:defRPr>
            </a:lvl3pPr>
            <a:lvl4pPr marL="2037786" indent="0" algn="ctr">
              <a:buNone/>
              <a:defRPr>
                <a:solidFill>
                  <a:schemeClr val="tx1">
                    <a:tint val="75000"/>
                  </a:schemeClr>
                </a:solidFill>
              </a:defRPr>
            </a:lvl4pPr>
            <a:lvl5pPr marL="2717048" indent="0" algn="ctr">
              <a:buNone/>
              <a:defRPr>
                <a:solidFill>
                  <a:schemeClr val="tx1">
                    <a:tint val="75000"/>
                  </a:schemeClr>
                </a:solidFill>
              </a:defRPr>
            </a:lvl5pPr>
            <a:lvl6pPr marL="3396310" indent="0" algn="ctr">
              <a:buNone/>
              <a:defRPr>
                <a:solidFill>
                  <a:schemeClr val="tx1">
                    <a:tint val="75000"/>
                  </a:schemeClr>
                </a:solidFill>
              </a:defRPr>
            </a:lvl6pPr>
            <a:lvl7pPr marL="4075572" indent="0" algn="ctr">
              <a:buNone/>
              <a:defRPr>
                <a:solidFill>
                  <a:schemeClr val="tx1">
                    <a:tint val="75000"/>
                  </a:schemeClr>
                </a:solidFill>
              </a:defRPr>
            </a:lvl7pPr>
            <a:lvl8pPr marL="4754834" indent="0" algn="ctr">
              <a:buNone/>
              <a:defRPr>
                <a:solidFill>
                  <a:schemeClr val="tx1">
                    <a:tint val="75000"/>
                  </a:schemeClr>
                </a:solidFill>
              </a:defRPr>
            </a:lvl8pPr>
            <a:lvl9pPr marL="54340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0B6B2E-4156-410A-A6AD-4B95E57E443A}" type="datetimeFigureOut">
              <a:rPr lang="en-US" smtClean="0"/>
              <a:pPr/>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B6B2E-4156-410A-A6AD-4B95E57E443A}" type="datetimeFigureOut">
              <a:rPr lang="en-US" smtClean="0"/>
              <a:pPr/>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66185"/>
            <a:ext cx="329184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66185"/>
            <a:ext cx="963168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B6B2E-4156-410A-A6AD-4B95E57E443A}" type="datetimeFigureOut">
              <a:rPr lang="en-US" smtClean="0"/>
              <a:pPr/>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0B6B2E-4156-410A-A6AD-4B95E57E443A}" type="datetimeFigureOut">
              <a:rPr lang="en-US" smtClean="0"/>
              <a:pPr/>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875867"/>
            <a:ext cx="12435840" cy="1816100"/>
          </a:xfrm>
        </p:spPr>
        <p:txBody>
          <a:bodyPr anchor="t"/>
          <a:lstStyle>
            <a:lvl1pPr algn="l">
              <a:defRPr sz="59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875618"/>
            <a:ext cx="12435840" cy="2000249"/>
          </a:xfrm>
        </p:spPr>
        <p:txBody>
          <a:bodyPr anchor="b"/>
          <a:lstStyle>
            <a:lvl1pPr marL="0" indent="0">
              <a:buNone/>
              <a:defRPr sz="3000">
                <a:solidFill>
                  <a:schemeClr val="tx1">
                    <a:tint val="75000"/>
                  </a:schemeClr>
                </a:solidFill>
              </a:defRPr>
            </a:lvl1pPr>
            <a:lvl2pPr marL="679262" indent="0">
              <a:buNone/>
              <a:defRPr sz="2700">
                <a:solidFill>
                  <a:schemeClr val="tx1">
                    <a:tint val="75000"/>
                  </a:schemeClr>
                </a:solidFill>
              </a:defRPr>
            </a:lvl2pPr>
            <a:lvl3pPr marL="1358524" indent="0">
              <a:buNone/>
              <a:defRPr sz="2400">
                <a:solidFill>
                  <a:schemeClr val="tx1">
                    <a:tint val="75000"/>
                  </a:schemeClr>
                </a:solidFill>
              </a:defRPr>
            </a:lvl3pPr>
            <a:lvl4pPr marL="2037786" indent="0">
              <a:buNone/>
              <a:defRPr sz="2100">
                <a:solidFill>
                  <a:schemeClr val="tx1">
                    <a:tint val="75000"/>
                  </a:schemeClr>
                </a:solidFill>
              </a:defRPr>
            </a:lvl4pPr>
            <a:lvl5pPr marL="2717048" indent="0">
              <a:buNone/>
              <a:defRPr sz="2100">
                <a:solidFill>
                  <a:schemeClr val="tx1">
                    <a:tint val="75000"/>
                  </a:schemeClr>
                </a:solidFill>
              </a:defRPr>
            </a:lvl5pPr>
            <a:lvl6pPr marL="3396310" indent="0">
              <a:buNone/>
              <a:defRPr sz="2100">
                <a:solidFill>
                  <a:schemeClr val="tx1">
                    <a:tint val="75000"/>
                  </a:schemeClr>
                </a:solidFill>
              </a:defRPr>
            </a:lvl6pPr>
            <a:lvl7pPr marL="4075572" indent="0">
              <a:buNone/>
              <a:defRPr sz="2100">
                <a:solidFill>
                  <a:schemeClr val="tx1">
                    <a:tint val="75000"/>
                  </a:schemeClr>
                </a:solidFill>
              </a:defRPr>
            </a:lvl7pPr>
            <a:lvl8pPr marL="4754834" indent="0">
              <a:buNone/>
              <a:defRPr sz="2100">
                <a:solidFill>
                  <a:schemeClr val="tx1">
                    <a:tint val="75000"/>
                  </a:schemeClr>
                </a:solidFill>
              </a:defRPr>
            </a:lvl8pPr>
            <a:lvl9pPr marL="5434096"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0B6B2E-4156-410A-A6AD-4B95E57E443A}" type="datetimeFigureOut">
              <a:rPr lang="en-US" smtClean="0"/>
              <a:pPr/>
              <a:t>6/30/2013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2133601"/>
            <a:ext cx="6461760" cy="6034617"/>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2133601"/>
            <a:ext cx="6461760" cy="6034617"/>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0B6B2E-4156-410A-A6AD-4B95E57E443A}" type="datetimeFigureOut">
              <a:rPr lang="en-US" smtClean="0"/>
              <a:pPr/>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2046817"/>
            <a:ext cx="6464301" cy="853016"/>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731520" y="2899833"/>
            <a:ext cx="6464301"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2046817"/>
            <a:ext cx="6466840" cy="853016"/>
          </a:xfrm>
        </p:spPr>
        <p:txBody>
          <a:bodyPr anchor="b"/>
          <a:lstStyle>
            <a:lvl1pPr marL="0" indent="0">
              <a:buNone/>
              <a:defRPr sz="3600" b="1"/>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432041" y="2899833"/>
            <a:ext cx="6466840"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0B6B2E-4156-410A-A6AD-4B95E57E443A}" type="datetimeFigureOut">
              <a:rPr lang="en-US" smtClean="0"/>
              <a:pPr/>
              <a:t>6/30/2013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0B6B2E-4156-410A-A6AD-4B95E57E443A}" type="datetimeFigureOut">
              <a:rPr lang="en-US" smtClean="0"/>
              <a:pPr/>
              <a:t>6/30/2013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B6B2E-4156-410A-A6AD-4B95E57E443A}" type="datetimeFigureOut">
              <a:rPr lang="en-US" smtClean="0"/>
              <a:pPr/>
              <a:t>6/30/2013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64067"/>
            <a:ext cx="4813301" cy="1549400"/>
          </a:xfrm>
        </p:spPr>
        <p:txBody>
          <a:bodyPr anchor="b"/>
          <a:lstStyle>
            <a:lvl1pPr algn="l">
              <a:defRPr sz="3000" b="1"/>
            </a:lvl1pPr>
          </a:lstStyle>
          <a:p>
            <a:r>
              <a:rPr lang="en-US" smtClean="0"/>
              <a:t>Click to edit Master title style</a:t>
            </a:r>
            <a:endParaRPr lang="en-US"/>
          </a:p>
        </p:txBody>
      </p:sp>
      <p:sp>
        <p:nvSpPr>
          <p:cNvPr id="3" name="Content Placeholder 2"/>
          <p:cNvSpPr>
            <a:spLocks noGrp="1"/>
          </p:cNvSpPr>
          <p:nvPr>
            <p:ph idx="1"/>
          </p:nvPr>
        </p:nvSpPr>
        <p:spPr>
          <a:xfrm>
            <a:off x="5720080" y="364067"/>
            <a:ext cx="8178800" cy="7804151"/>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913467"/>
            <a:ext cx="4813301" cy="6254751"/>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B6B2E-4156-410A-A6AD-4B95E57E443A}" type="datetimeFigureOut">
              <a:rPr lang="en-US" smtClean="0"/>
              <a:pPr/>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6400800"/>
            <a:ext cx="8778240" cy="755651"/>
          </a:xfrm>
        </p:spPr>
        <p:txBody>
          <a:bodyPr anchor="b"/>
          <a:lstStyle>
            <a:lvl1pPr algn="l">
              <a:defRPr sz="3000" b="1"/>
            </a:lvl1pPr>
          </a:lstStyle>
          <a:p>
            <a:r>
              <a:rPr lang="en-US" smtClean="0"/>
              <a:t>Click to edit Master title style</a:t>
            </a:r>
            <a:endParaRPr lang="en-US"/>
          </a:p>
        </p:txBody>
      </p:sp>
      <p:sp>
        <p:nvSpPr>
          <p:cNvPr id="3" name="Picture Placeholder 2"/>
          <p:cNvSpPr>
            <a:spLocks noGrp="1"/>
          </p:cNvSpPr>
          <p:nvPr>
            <p:ph type="pic" idx="1"/>
          </p:nvPr>
        </p:nvSpPr>
        <p:spPr>
          <a:xfrm>
            <a:off x="2867661" y="817033"/>
            <a:ext cx="8778240" cy="5486400"/>
          </a:xfrm>
        </p:spPr>
        <p:txBody>
          <a:bodyPr/>
          <a:lstStyle>
            <a:lvl1pPr marL="0" indent="0">
              <a:buNone/>
              <a:defRPr sz="4800"/>
            </a:lvl1pPr>
            <a:lvl2pPr marL="679262" indent="0">
              <a:buNone/>
              <a:defRPr sz="4200"/>
            </a:lvl2pPr>
            <a:lvl3pPr marL="1358524" indent="0">
              <a:buNone/>
              <a:defRPr sz="3600"/>
            </a:lvl3pPr>
            <a:lvl4pPr marL="2037786" indent="0">
              <a:buNone/>
              <a:defRPr sz="3000"/>
            </a:lvl4pPr>
            <a:lvl5pPr marL="2717048" indent="0">
              <a:buNone/>
              <a:defRPr sz="3000"/>
            </a:lvl5pPr>
            <a:lvl6pPr marL="3396310" indent="0">
              <a:buNone/>
              <a:defRPr sz="3000"/>
            </a:lvl6pPr>
            <a:lvl7pPr marL="4075572" indent="0">
              <a:buNone/>
              <a:defRPr sz="3000"/>
            </a:lvl7pPr>
            <a:lvl8pPr marL="4754834" indent="0">
              <a:buNone/>
              <a:defRPr sz="3000"/>
            </a:lvl8pPr>
            <a:lvl9pPr marL="5434096" indent="0">
              <a:buNone/>
              <a:defRPr sz="3000"/>
            </a:lvl9pPr>
          </a:lstStyle>
          <a:p>
            <a:endParaRPr lang="en-US"/>
          </a:p>
        </p:txBody>
      </p:sp>
      <p:sp>
        <p:nvSpPr>
          <p:cNvPr id="4" name="Text Placeholder 3"/>
          <p:cNvSpPr>
            <a:spLocks noGrp="1"/>
          </p:cNvSpPr>
          <p:nvPr>
            <p:ph type="body" sz="half" idx="2"/>
          </p:nvPr>
        </p:nvSpPr>
        <p:spPr>
          <a:xfrm>
            <a:off x="2867661" y="7156451"/>
            <a:ext cx="8778240" cy="1073149"/>
          </a:xfrm>
        </p:spPr>
        <p:txBody>
          <a:bodyPr/>
          <a:lstStyle>
            <a:lvl1pPr marL="0" indent="0">
              <a:buNone/>
              <a:defRPr sz="21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0B6B2E-4156-410A-A6AD-4B95E57E443A}" type="datetimeFigureOut">
              <a:rPr lang="en-US" smtClean="0"/>
              <a:pPr/>
              <a:t>6/30/2013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E04E8-F1D2-48D9-87DD-EACEE6E166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66184"/>
            <a:ext cx="13167360" cy="1524000"/>
          </a:xfrm>
          <a:prstGeom prst="rect">
            <a:avLst/>
          </a:prstGeom>
        </p:spPr>
        <p:txBody>
          <a:bodyPr vert="horz" lIns="135852" tIns="67926" rIns="135852" bIns="6792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2133601"/>
            <a:ext cx="13167360" cy="6034617"/>
          </a:xfrm>
          <a:prstGeom prst="rect">
            <a:avLst/>
          </a:prstGeom>
        </p:spPr>
        <p:txBody>
          <a:bodyPr vert="horz" lIns="135852" tIns="67926" rIns="135852" bIns="679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8475134"/>
            <a:ext cx="3413760" cy="486833"/>
          </a:xfrm>
          <a:prstGeom prst="rect">
            <a:avLst/>
          </a:prstGeom>
        </p:spPr>
        <p:txBody>
          <a:bodyPr vert="horz" lIns="135852" tIns="67926" rIns="135852" bIns="67926" rtlCol="0" anchor="ctr"/>
          <a:lstStyle>
            <a:lvl1pPr algn="l">
              <a:defRPr sz="1800">
                <a:solidFill>
                  <a:schemeClr val="tx1">
                    <a:tint val="75000"/>
                  </a:schemeClr>
                </a:solidFill>
              </a:defRPr>
            </a:lvl1pPr>
          </a:lstStyle>
          <a:p>
            <a:fld id="{840B6B2E-4156-410A-A6AD-4B95E57E443A}" type="datetimeFigureOut">
              <a:rPr lang="en-US" smtClean="0"/>
              <a:pPr/>
              <a:t>6/30/2013</a:t>
            </a:fld>
            <a:endParaRPr lang="en-US"/>
          </a:p>
        </p:txBody>
      </p:sp>
      <p:sp>
        <p:nvSpPr>
          <p:cNvPr id="5" name="Footer Placeholder 4"/>
          <p:cNvSpPr>
            <a:spLocks noGrp="1"/>
          </p:cNvSpPr>
          <p:nvPr>
            <p:ph type="ftr" sz="quarter" idx="3"/>
          </p:nvPr>
        </p:nvSpPr>
        <p:spPr>
          <a:xfrm>
            <a:off x="4998720" y="8475134"/>
            <a:ext cx="4632960" cy="486833"/>
          </a:xfrm>
          <a:prstGeom prst="rect">
            <a:avLst/>
          </a:prstGeom>
        </p:spPr>
        <p:txBody>
          <a:bodyPr vert="horz" lIns="135852" tIns="67926" rIns="135852" bIns="67926"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8475134"/>
            <a:ext cx="3413760" cy="486833"/>
          </a:xfrm>
          <a:prstGeom prst="rect">
            <a:avLst/>
          </a:prstGeom>
        </p:spPr>
        <p:txBody>
          <a:bodyPr vert="horz" lIns="135852" tIns="67926" rIns="135852" bIns="67926" rtlCol="0" anchor="ctr"/>
          <a:lstStyle>
            <a:lvl1pPr algn="r">
              <a:defRPr sz="1800">
                <a:solidFill>
                  <a:schemeClr val="tx1">
                    <a:tint val="75000"/>
                  </a:schemeClr>
                </a:solidFill>
              </a:defRPr>
            </a:lvl1pPr>
          </a:lstStyle>
          <a:p>
            <a:fld id="{366E04E8-F1D2-48D9-87DD-EACEE6E166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8524" rtl="0" eaLnBrk="1" latinLnBrk="0" hangingPunct="1">
        <a:spcBef>
          <a:spcPct val="0"/>
        </a:spcBef>
        <a:buNone/>
        <a:defRPr sz="6500" kern="1200">
          <a:solidFill>
            <a:schemeClr val="tx1"/>
          </a:solidFill>
          <a:latin typeface="+mj-lt"/>
          <a:ea typeface="+mj-ea"/>
          <a:cs typeface="+mj-cs"/>
        </a:defRPr>
      </a:lvl1pPr>
    </p:titleStyle>
    <p:bodyStyle>
      <a:lvl1pPr marL="509447" indent="-509447" algn="l" defTabSz="1358524"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1103801" indent="-424539" algn="l" defTabSz="1358524" rtl="0" eaLnBrk="1" latinLnBrk="0" hangingPunct="1">
        <a:spcBef>
          <a:spcPct val="20000"/>
        </a:spcBef>
        <a:buFont typeface="Arial" pitchFamily="34" charset="0"/>
        <a:buChar char="–"/>
        <a:defRPr sz="4200" kern="1200">
          <a:solidFill>
            <a:schemeClr val="tx1"/>
          </a:solidFill>
          <a:latin typeface="+mn-lt"/>
          <a:ea typeface="+mn-ea"/>
          <a:cs typeface="+mn-cs"/>
        </a:defRPr>
      </a:lvl2pPr>
      <a:lvl3pPr marL="1698155" indent="-339631" algn="l" defTabSz="1358524"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237741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4pPr>
      <a:lvl5pPr marL="3056679"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5pPr>
      <a:lvl6pPr marL="3735941"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6pPr>
      <a:lvl7pPr marL="4415203"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7pPr>
      <a:lvl8pPr marL="5094465"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8pPr>
      <a:lvl9pPr marL="5773727" indent="-339631" algn="l" defTabSz="1358524" rtl="0" eaLnBrk="1" latinLnBrk="0" hangingPunct="1">
        <a:spcBef>
          <a:spcPct val="20000"/>
        </a:spcBef>
        <a:buFont typeface="Arial" pitchFamily="34" charset="0"/>
        <a:buChar char="•"/>
        <a:defRPr sz="3000" kern="1200">
          <a:solidFill>
            <a:schemeClr val="tx1"/>
          </a:solidFill>
          <a:latin typeface="+mn-lt"/>
          <a:ea typeface="+mn-ea"/>
          <a:cs typeface="+mn-cs"/>
        </a:defRPr>
      </a:lvl9pPr>
    </p:bodyStyle>
    <p:other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14630400" cy="7971413"/>
          </a:xfrm>
          <a:prstGeom prst="rect">
            <a:avLst/>
          </a:prstGeom>
          <a:noFill/>
        </p:spPr>
        <p:txBody>
          <a:bodyPr wrap="square" lIns="91440" tIns="45720" rIns="91440" bIns="45720">
            <a:spAutoFit/>
          </a:bodyPr>
          <a:lstStyle/>
          <a:p>
            <a:pPr algn="ctr"/>
            <a:r>
              <a:rPr lang="en-US" sz="12800" b="1" cap="none" spc="0"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rPr>
              <a:t>How Can We be  United when we’re so  Different?</a:t>
            </a:r>
            <a:endParaRPr lang="en-US" sz="12800" b="1" cap="none" spc="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Recognize Each Member is Important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Some think only the preacher is responsible to teach lost souls, visit the sick, encourage the weak, rebuke the ungodly.</a:t>
            </a:r>
          </a:p>
          <a:p>
            <a:pPr marL="609600" indent="-609600" algn="ctr">
              <a:buClr>
                <a:srgbClr val="000000"/>
              </a:buClr>
              <a:buSzPct val="25000"/>
              <a:defRPr/>
            </a:pPr>
            <a:endParaRPr lang="en-US" sz="19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But the preacher cannot be the eye, ears, or mouth, because the body is not made up of one member but many (1 Cor. 12:14-20). </a:t>
            </a:r>
          </a:p>
          <a:p>
            <a:pPr marL="609600" indent="-609600" algn="ctr">
              <a:buClr>
                <a:srgbClr val="000000"/>
              </a:buClr>
              <a:buSzPct val="25000"/>
              <a:defRPr/>
            </a:pPr>
            <a:endParaRPr lang="en-US" sz="19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 </a:t>
            </a:r>
            <a:r>
              <a:rPr lang="en-US" dirty="0" smtClean="0">
                <a:solidFill>
                  <a:schemeClr val="bg1"/>
                </a:solidFill>
                <a:effectLst>
                  <a:outerShdw blurRad="38100" dist="38100" dir="2700000" algn="tl">
                    <a:srgbClr val="000514"/>
                  </a:outerShdw>
                </a:effectLst>
                <a:latin typeface="Tahoma" pitchFamily="32" charset="0"/>
              </a:rPr>
              <a:t>Just as each part of your body is important (to drive, work, play, etc.), every </a:t>
            </a:r>
            <a:r>
              <a:rPr lang="en-US" dirty="0">
                <a:solidFill>
                  <a:schemeClr val="bg1"/>
                </a:solidFill>
                <a:effectLst>
                  <a:outerShdw blurRad="38100" dist="38100" dir="2700000" algn="tl">
                    <a:srgbClr val="000514"/>
                  </a:outerShdw>
                </a:effectLst>
                <a:latin typeface="Tahoma" pitchFamily="32" charset="0"/>
              </a:rPr>
              <a:t>member of the church is important and has a purpose in the </a:t>
            </a:r>
            <a:r>
              <a:rPr lang="en-US" dirty="0" smtClean="0">
                <a:solidFill>
                  <a:schemeClr val="bg1"/>
                </a:solidFill>
                <a:effectLst>
                  <a:outerShdw blurRad="38100" dist="38100" dir="2700000" algn="tl">
                    <a:srgbClr val="000514"/>
                  </a:outerShdw>
                </a:effectLst>
                <a:latin typeface="Tahoma" pitchFamily="32" charset="0"/>
              </a:rPr>
              <a:t>body. </a:t>
            </a:r>
            <a:r>
              <a:rPr lang="en-US" dirty="0">
                <a:effectLst>
                  <a:outerShdw blurRad="38100" dist="38100" dir="2700000" algn="tl">
                    <a:srgbClr val="000514"/>
                  </a:outerShdw>
                </a:effectLst>
                <a:latin typeface="Tahoma" pitchFamily="32" charset="0"/>
              </a:rPr>
              <a:t>of Christ</a:t>
            </a:r>
            <a:r>
              <a:rPr lang="en-US" dirty="0" smtClean="0">
                <a:effectLst>
                  <a:outerShdw blurRad="38100" dist="38100" dir="2700000" algn="tl">
                    <a:srgbClr val="000514"/>
                  </a:outerShdw>
                </a:effectLst>
                <a:latin typeface="Tahoma" pitchFamily="32" charset="0"/>
              </a:rPr>
              <a:t>.</a:t>
            </a:r>
            <a:endParaRPr lang="en-US" dirty="0">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Recognize Each Member is Important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What if the “foot” wasn’t happy being a “foot</a:t>
            </a:r>
            <a:r>
              <a:rPr lang="en-US" dirty="0" smtClean="0">
                <a:solidFill>
                  <a:schemeClr val="bg1"/>
                </a:solidFill>
                <a:effectLst>
                  <a:outerShdw blurRad="38100" dist="38100" dir="2700000" algn="tl">
                    <a:srgbClr val="000514"/>
                  </a:outerShdw>
                </a:effectLst>
                <a:latin typeface="Tahoma" pitchFamily="32" charset="0"/>
              </a:rPr>
              <a:t>”?  </a:t>
            </a:r>
            <a:r>
              <a:rPr lang="en-US" dirty="0">
                <a:solidFill>
                  <a:schemeClr val="bg1"/>
                </a:solidFill>
                <a:effectLst>
                  <a:outerShdw blurRad="38100" dist="38100" dir="2700000" algn="tl">
                    <a:srgbClr val="000514"/>
                  </a:outerShdw>
                </a:effectLst>
                <a:latin typeface="Tahoma" pitchFamily="32" charset="0"/>
              </a:rPr>
              <a:t>(1 Corinthians 12:15-17) </a:t>
            </a: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The apostle Paul is dealing directly with the envy and jealousy of the brethren who desired a greater gift than they had. </a:t>
            </a: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What would we do without the “foot” or the “eye” or the “ear”? </a:t>
            </a: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sz="1800" dirty="0">
                <a:solidFill>
                  <a:schemeClr val="bg1"/>
                </a:solidFill>
                <a:effectLst>
                  <a:outerShdw blurRad="38100" dist="38100" dir="2700000" algn="tl">
                    <a:srgbClr val="000514"/>
                  </a:outerShdw>
                </a:effectLst>
                <a:latin typeface="Tahoma" pitchFamily="32" charset="0"/>
              </a:rPr>
              <a:t> </a:t>
            </a: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It would be more difficult to get the work of the Lord accomplished</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Recognize Each Member is Important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Even the weaker parts of the body are </a:t>
            </a:r>
            <a:r>
              <a:rPr lang="en-US" dirty="0" smtClean="0">
                <a:solidFill>
                  <a:schemeClr val="bg1"/>
                </a:solidFill>
                <a:effectLst>
                  <a:outerShdw blurRad="38100" dist="38100" dir="2700000" algn="tl">
                    <a:srgbClr val="000514"/>
                  </a:outerShdw>
                </a:effectLst>
                <a:latin typeface="Tahoma" pitchFamily="32" charset="0"/>
              </a:rPr>
              <a:t>necessary, </a:t>
            </a:r>
            <a:r>
              <a:rPr lang="en-US" dirty="0">
                <a:solidFill>
                  <a:schemeClr val="bg1"/>
                </a:solidFill>
                <a:effectLst>
                  <a:outerShdw blurRad="38100" dist="38100" dir="2700000" algn="tl">
                    <a:srgbClr val="000514"/>
                  </a:outerShdw>
                </a:effectLst>
                <a:latin typeface="Tahoma" pitchFamily="32" charset="0"/>
              </a:rPr>
              <a:t>as God has placed the members in His body as He desired (1 Cor. 12:22).</a:t>
            </a: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You may not be able to preach, teach, or lead singing, but as a member </a:t>
            </a:r>
            <a:r>
              <a:rPr lang="en-US" dirty="0" smtClean="0">
                <a:solidFill>
                  <a:schemeClr val="bg1"/>
                </a:solidFill>
                <a:effectLst>
                  <a:outerShdw blurRad="38100" dist="38100" dir="2700000" algn="tl">
                    <a:srgbClr val="000514"/>
                  </a:outerShdw>
                </a:effectLst>
                <a:latin typeface="Tahoma" pitchFamily="32" charset="0"/>
              </a:rPr>
              <a:t>you can </a:t>
            </a:r>
            <a:r>
              <a:rPr lang="en-US" dirty="0">
                <a:solidFill>
                  <a:schemeClr val="bg1"/>
                </a:solidFill>
                <a:effectLst>
                  <a:outerShdw blurRad="38100" dist="38100" dir="2700000" algn="tl">
                    <a:srgbClr val="000514"/>
                  </a:outerShdw>
                </a:effectLst>
                <a:latin typeface="Tahoma" pitchFamily="32" charset="0"/>
              </a:rPr>
              <a:t>use your talent in the Lord’s service. </a:t>
            </a: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Invite others to services or study the Bible, send tracts, cards, or make phone calls to the sick, pray for others, and show mercy &amp; </a:t>
            </a:r>
            <a:r>
              <a:rPr lang="en-US" dirty="0" smtClean="0">
                <a:solidFill>
                  <a:schemeClr val="bg1"/>
                </a:solidFill>
                <a:effectLst>
                  <a:outerShdw blurRad="38100" dist="38100" dir="2700000" algn="tl">
                    <a:srgbClr val="000514"/>
                  </a:outerShdw>
                </a:effectLst>
                <a:latin typeface="Tahoma" pitchFamily="32" charset="0"/>
              </a:rPr>
              <a:t>love.  </a:t>
            </a:r>
            <a:r>
              <a:rPr lang="en-US" dirty="0">
                <a:solidFill>
                  <a:schemeClr val="bg1"/>
                </a:solidFill>
                <a:effectLst>
                  <a:outerShdw blurRad="38100" dist="38100" dir="2700000" algn="tl">
                    <a:srgbClr val="000514"/>
                  </a:outerShdw>
                </a:effectLst>
                <a:latin typeface="Tahoma" pitchFamily="32" charset="0"/>
              </a:rPr>
              <a:t>(Romans 12:6-8; 14:7</a:t>
            </a:r>
            <a:r>
              <a:rPr lang="en-US" dirty="0" smtClean="0">
                <a:solidFill>
                  <a:schemeClr val="bg1"/>
                </a:solidFill>
                <a:effectLst>
                  <a:outerShdw blurRad="38100" dist="38100" dir="2700000" algn="tl">
                    <a:srgbClr val="000514"/>
                  </a:outerShdw>
                </a:effectLst>
                <a:latin typeface="Tahoma" pitchFamily="32" charset="0"/>
              </a:rPr>
              <a:t>) </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Recognize Each Member is Important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God gave gifts to the church so that the members might work in His service, build up the body of Christ, be unified in the faith, but not in different doctrines (</a:t>
            </a:r>
            <a:r>
              <a:rPr lang="en-US" dirty="0" smtClean="0">
                <a:solidFill>
                  <a:schemeClr val="bg1"/>
                </a:solidFill>
                <a:effectLst>
                  <a:outerShdw blurRad="38100" dist="38100" dir="2700000" algn="tl">
                    <a:srgbClr val="000514"/>
                  </a:outerShdw>
                </a:effectLst>
                <a:latin typeface="Tahoma" pitchFamily="32" charset="0"/>
              </a:rPr>
              <a:t>Ephesians </a:t>
            </a:r>
            <a:r>
              <a:rPr lang="en-US" dirty="0">
                <a:solidFill>
                  <a:schemeClr val="bg1"/>
                </a:solidFill>
                <a:effectLst>
                  <a:outerShdw blurRad="38100" dist="38100" dir="2700000" algn="tl">
                    <a:srgbClr val="000514"/>
                  </a:outerShdw>
                </a:effectLst>
                <a:latin typeface="Tahoma" pitchFamily="32" charset="0"/>
              </a:rPr>
              <a:t>4:7-14). </a:t>
            </a: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While we are not given miraculous gifts, we each have talents and abilities.  </a:t>
            </a: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If you are a Christian, you are the salt of the earth and the light of the world. Let it shine! (Matthew 5:13-16; 1 Peter 4:11</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sz="6600" dirty="0" smtClean="0">
                <a:solidFill>
                  <a:srgbClr val="FFFF00"/>
                </a:solidFill>
                <a:latin typeface="Tahoma" pitchFamily="34" charset="0"/>
                <a:ea typeface="Tahoma" pitchFamily="34" charset="0"/>
                <a:cs typeface="Tahoma" pitchFamily="34" charset="0"/>
              </a:rPr>
              <a:t>How Will We Have Unity even Though We’re So Different?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325600" cy="7391399"/>
          </a:xfrm>
        </p:spPr>
        <p:txBody>
          <a:bodyPr>
            <a:normAutofit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We come from different backgrounds (rich or poor, male or female, American or non-American, etc.) but God wanted there to be </a:t>
            </a:r>
            <a:r>
              <a:rPr lang="en-US" dirty="0" smtClean="0">
                <a:solidFill>
                  <a:schemeClr val="bg1"/>
                </a:solidFill>
                <a:effectLst>
                  <a:outerShdw blurRad="38100" dist="38100" dir="2700000" algn="tl">
                    <a:srgbClr val="000514"/>
                  </a:outerShdw>
                </a:effectLst>
                <a:latin typeface="Tahoma" pitchFamily="32" charset="0"/>
              </a:rPr>
              <a:t>unity among us.</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Not unity in different doctrines and immoral practices, but </a:t>
            </a:r>
            <a:r>
              <a:rPr lang="en-US" dirty="0" smtClean="0">
                <a:solidFill>
                  <a:schemeClr val="bg1"/>
                </a:solidFill>
                <a:effectLst>
                  <a:outerShdw blurRad="38100" dist="38100" dir="2700000" algn="tl">
                    <a:srgbClr val="000514"/>
                  </a:outerShdw>
                </a:effectLst>
                <a:latin typeface="Tahoma" pitchFamily="32" charset="0"/>
              </a:rPr>
              <a:t>based </a:t>
            </a:r>
            <a:r>
              <a:rPr lang="en-US" dirty="0">
                <a:solidFill>
                  <a:schemeClr val="bg1"/>
                </a:solidFill>
                <a:effectLst>
                  <a:outerShdw blurRad="38100" dist="38100" dir="2700000" algn="tl">
                    <a:srgbClr val="000514"/>
                  </a:outerShdw>
                </a:effectLst>
                <a:latin typeface="Tahoma" pitchFamily="32" charset="0"/>
              </a:rPr>
              <a:t>on </a:t>
            </a:r>
            <a:r>
              <a:rPr lang="en-US" dirty="0" smtClean="0">
                <a:solidFill>
                  <a:schemeClr val="bg1"/>
                </a:solidFill>
                <a:effectLst>
                  <a:outerShdw blurRad="38100" dist="38100" dir="2700000" algn="tl">
                    <a:srgbClr val="000514"/>
                  </a:outerShdw>
                </a:effectLst>
                <a:latin typeface="Tahoma" pitchFamily="32" charset="0"/>
              </a:rPr>
              <a:t>truth </a:t>
            </a:r>
            <a:r>
              <a:rPr lang="en-US" dirty="0">
                <a:solidFill>
                  <a:schemeClr val="bg1"/>
                </a:solidFill>
                <a:effectLst>
                  <a:outerShdw blurRad="38100" dist="38100" dir="2700000" algn="tl">
                    <a:srgbClr val="000514"/>
                  </a:outerShdw>
                </a:effectLst>
                <a:latin typeface="Tahoma" pitchFamily="32" charset="0"/>
              </a:rPr>
              <a:t>(John 17:17, 20-23</a:t>
            </a:r>
            <a:r>
              <a:rPr lang="en-US" dirty="0" smtClean="0">
                <a:solidFill>
                  <a:schemeClr val="bg1"/>
                </a:solidFill>
                <a:effectLst>
                  <a:outerShdw blurRad="38100" dist="38100" dir="2700000" algn="tl">
                    <a:srgbClr val="000514"/>
                  </a:outerShdw>
                </a:effectLst>
                <a:latin typeface="Tahoma" pitchFamily="32" charset="0"/>
              </a:rPr>
              <a:t>)</a:t>
            </a: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Who are you listening to</a:t>
            </a:r>
            <a:r>
              <a:rPr lang="en-US" dirty="0" smtClean="0">
                <a:solidFill>
                  <a:schemeClr val="bg1"/>
                </a:solidFill>
                <a:effectLst>
                  <a:outerShdw blurRad="38100" dist="38100" dir="2700000" algn="tl">
                    <a:srgbClr val="000514"/>
                  </a:outerShdw>
                </a:effectLst>
                <a:latin typeface="Tahoma" pitchFamily="32" charset="0"/>
              </a:rPr>
              <a:t>?                                    </a:t>
            </a:r>
          </a:p>
          <a:p>
            <a:pPr marL="609600" indent="-609600" algn="ctr">
              <a:buClr>
                <a:srgbClr val="000000"/>
              </a:buClr>
              <a:buSzPct val="25000"/>
              <a:defRPr/>
            </a:pPr>
            <a:endParaRPr lang="en-US" sz="1100" dirty="0" smtClean="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The </a:t>
            </a:r>
            <a:r>
              <a:rPr lang="en-US" dirty="0">
                <a:solidFill>
                  <a:schemeClr val="bg1"/>
                </a:solidFill>
                <a:effectLst>
                  <a:outerShdw blurRad="38100" dist="38100" dir="2700000" algn="tl">
                    <a:srgbClr val="000514"/>
                  </a:outerShdw>
                </a:effectLst>
                <a:latin typeface="Tahoma" pitchFamily="32" charset="0"/>
              </a:rPr>
              <a:t>head of the church [Christ] who brings unity or the god of this world [Satan] who causes </a:t>
            </a:r>
            <a:r>
              <a:rPr lang="en-US" dirty="0" smtClean="0">
                <a:solidFill>
                  <a:schemeClr val="bg1"/>
                </a:solidFill>
                <a:effectLst>
                  <a:outerShdw blurRad="38100" dist="38100" dir="2700000" algn="tl">
                    <a:srgbClr val="000514"/>
                  </a:outerShdw>
                </a:effectLst>
                <a:latin typeface="Tahoma" pitchFamily="32" charset="0"/>
              </a:rPr>
              <a:t>division </a:t>
            </a:r>
            <a:r>
              <a:rPr lang="en-US" dirty="0">
                <a:solidFill>
                  <a:schemeClr val="bg1"/>
                </a:solidFill>
                <a:effectLst>
                  <a:outerShdw blurRad="38100" dist="38100" dir="2700000" algn="tl">
                    <a:srgbClr val="000514"/>
                  </a:outerShdw>
                </a:effectLst>
                <a:latin typeface="Tahoma" pitchFamily="32" charset="0"/>
              </a:rPr>
              <a:t>(Col. 1:18; 2 Cor. 4:4; 1 Cor. 14:33</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Autofit/>
          </a:bodyPr>
          <a:lstStyle/>
          <a:p>
            <a:r>
              <a:rPr lang="en-US" sz="5900" dirty="0" smtClean="0">
                <a:solidFill>
                  <a:srgbClr val="FFFF00"/>
                </a:solidFill>
                <a:latin typeface="Tahoma" pitchFamily="34" charset="0"/>
                <a:ea typeface="Tahoma" pitchFamily="34" charset="0"/>
                <a:cs typeface="Tahoma" pitchFamily="34" charset="0"/>
              </a:rPr>
              <a:t>How Will We Have Unity even Though We’re So Different?</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325600" cy="7391399"/>
          </a:xfrm>
        </p:spPr>
        <p:txBody>
          <a:bodyPr>
            <a:normAutofit fontScale="92500"/>
          </a:bodyPr>
          <a:lstStyle/>
          <a:p>
            <a:pPr marL="609600" indent="-609600">
              <a:buClr>
                <a:srgbClr val="FFFF00"/>
              </a:buClr>
              <a:buSzPct val="100000"/>
              <a:buFont typeface="Wingdings" pitchFamily="2" charset="2"/>
              <a:buChar char="Ø"/>
              <a:defRPr/>
            </a:pPr>
            <a:r>
              <a:rPr lang="en-US" b="1" dirty="0">
                <a:solidFill>
                  <a:srgbClr val="FFFF00"/>
                </a:solidFill>
                <a:effectLst>
                  <a:outerShdw blurRad="38100" dist="38100" dir="2700000" algn="tl">
                    <a:srgbClr val="000514"/>
                  </a:outerShdw>
                </a:effectLst>
                <a:latin typeface="Tahoma" pitchFamily="32" charset="0"/>
              </a:rPr>
              <a:t>Submit to the </a:t>
            </a:r>
            <a:r>
              <a:rPr lang="en-US" b="1" dirty="0" smtClean="0">
                <a:solidFill>
                  <a:srgbClr val="FFFF00"/>
                </a:solidFill>
                <a:effectLst>
                  <a:outerShdw blurRad="38100" dist="38100" dir="2700000" algn="tl">
                    <a:srgbClr val="000514"/>
                  </a:outerShdw>
                </a:effectLst>
                <a:latin typeface="Tahoma" pitchFamily="32" charset="0"/>
              </a:rPr>
              <a:t>Head (Christ)</a:t>
            </a:r>
            <a:endParaRPr lang="en-US" b="1" dirty="0">
              <a:solidFill>
                <a:srgbClr val="FFFF00"/>
              </a:solidFill>
              <a:effectLst>
                <a:outerShdw blurRad="38100" dist="38100" dir="2700000" algn="tl">
                  <a:srgbClr val="000514"/>
                </a:outerShdw>
              </a:effectLst>
              <a:latin typeface="Tahoma" pitchFamily="32" charset="0"/>
            </a:endParaRPr>
          </a:p>
          <a:p>
            <a:pPr marL="609600" indent="-609600" algn="ctr">
              <a:buClr>
                <a:srgbClr val="FFFF00"/>
              </a:buClr>
              <a:buSzPct val="100000"/>
              <a:buNone/>
              <a:defRPr/>
            </a:pPr>
            <a:r>
              <a:rPr lang="en-US" dirty="0" smtClean="0">
                <a:solidFill>
                  <a:schemeClr val="bg1"/>
                </a:solidFill>
                <a:effectLst>
                  <a:outerShdw blurRad="38100" dist="38100" dir="2700000" algn="tl">
                    <a:srgbClr val="000514"/>
                  </a:outerShdw>
                </a:effectLst>
                <a:latin typeface="Tahoma" pitchFamily="32" charset="0"/>
              </a:rPr>
              <a:t>If </a:t>
            </a:r>
            <a:r>
              <a:rPr lang="en-US" dirty="0">
                <a:solidFill>
                  <a:schemeClr val="bg1"/>
                </a:solidFill>
                <a:effectLst>
                  <a:outerShdw blurRad="38100" dist="38100" dir="2700000" algn="tl">
                    <a:srgbClr val="000514"/>
                  </a:outerShdw>
                </a:effectLst>
                <a:latin typeface="Tahoma" pitchFamily="32" charset="0"/>
              </a:rPr>
              <a:t>you are not a member of the body or church of Christ, you are not saved since Christ is the Savior of the body (Eph. 5:23).</a:t>
            </a:r>
          </a:p>
          <a:p>
            <a:pPr marL="609600" indent="-609600" algn="ctr">
              <a:buClr>
                <a:srgbClr val="FFFF00"/>
              </a:buClr>
              <a:buSzPct val="100000"/>
              <a:defRPr/>
            </a:pPr>
            <a:endParaRPr lang="en-US" sz="1200" dirty="0">
              <a:solidFill>
                <a:schemeClr val="bg1"/>
              </a:solidFill>
              <a:effectLst>
                <a:outerShdw blurRad="38100" dist="38100" dir="2700000" algn="tl">
                  <a:srgbClr val="000514"/>
                </a:outerShdw>
              </a:effectLst>
              <a:latin typeface="Tahoma" pitchFamily="32" charset="0"/>
            </a:endParaRPr>
          </a:p>
          <a:p>
            <a:pPr marL="609600" indent="-609600" algn="ctr">
              <a:buClr>
                <a:srgbClr val="FFFF00"/>
              </a:buClr>
              <a:buSzPct val="100000"/>
              <a:buNone/>
              <a:defRPr/>
            </a:pPr>
            <a:r>
              <a:rPr lang="en-US" dirty="0" smtClean="0">
                <a:solidFill>
                  <a:schemeClr val="bg1"/>
                </a:solidFill>
                <a:effectLst>
                  <a:outerShdw blurRad="38100" dist="38100" dir="2700000" algn="tl">
                    <a:srgbClr val="000514"/>
                  </a:outerShdw>
                </a:effectLst>
                <a:latin typeface="Tahoma" pitchFamily="32" charset="0"/>
              </a:rPr>
              <a:t>Have </a:t>
            </a:r>
            <a:r>
              <a:rPr lang="en-US" dirty="0">
                <a:solidFill>
                  <a:schemeClr val="bg1"/>
                </a:solidFill>
                <a:effectLst>
                  <a:outerShdw blurRad="38100" dist="38100" dir="2700000" algn="tl">
                    <a:srgbClr val="000514"/>
                  </a:outerShdw>
                </a:effectLst>
                <a:latin typeface="Tahoma" pitchFamily="32" charset="0"/>
              </a:rPr>
              <a:t>you been baptized into the one body? When you obey the Head, you become a member of His </a:t>
            </a:r>
            <a:r>
              <a:rPr lang="en-US" dirty="0" smtClean="0">
                <a:solidFill>
                  <a:schemeClr val="bg1"/>
                </a:solidFill>
                <a:effectLst>
                  <a:outerShdw blurRad="38100" dist="38100" dir="2700000" algn="tl">
                    <a:srgbClr val="000514"/>
                  </a:outerShdw>
                </a:effectLst>
                <a:latin typeface="Tahoma" pitchFamily="32" charset="0"/>
              </a:rPr>
              <a:t>body, not a denomination </a:t>
            </a:r>
            <a:r>
              <a:rPr lang="en-US" dirty="0">
                <a:solidFill>
                  <a:schemeClr val="bg1"/>
                </a:solidFill>
                <a:effectLst>
                  <a:outerShdw blurRad="38100" dist="38100" dir="2700000" algn="tl">
                    <a:srgbClr val="000514"/>
                  </a:outerShdw>
                </a:effectLst>
                <a:latin typeface="Tahoma" pitchFamily="32" charset="0"/>
              </a:rPr>
              <a:t>(1 </a:t>
            </a:r>
            <a:r>
              <a:rPr lang="en-US" dirty="0" smtClean="0">
                <a:solidFill>
                  <a:schemeClr val="bg1"/>
                </a:solidFill>
                <a:effectLst>
                  <a:outerShdw blurRad="38100" dist="38100" dir="2700000" algn="tl">
                    <a:srgbClr val="000514"/>
                  </a:outerShdw>
                </a:effectLst>
                <a:latin typeface="Tahoma" pitchFamily="32" charset="0"/>
              </a:rPr>
              <a:t>Cor. </a:t>
            </a:r>
            <a:r>
              <a:rPr lang="en-US" dirty="0">
                <a:solidFill>
                  <a:schemeClr val="bg1"/>
                </a:solidFill>
                <a:effectLst>
                  <a:outerShdw blurRad="38100" dist="38100" dir="2700000" algn="tl">
                    <a:srgbClr val="000514"/>
                  </a:outerShdw>
                </a:effectLst>
                <a:latin typeface="Tahoma" pitchFamily="32" charset="0"/>
              </a:rPr>
              <a:t>12:13; Acts </a:t>
            </a:r>
            <a:r>
              <a:rPr lang="en-US" dirty="0" smtClean="0">
                <a:solidFill>
                  <a:schemeClr val="bg1"/>
                </a:solidFill>
                <a:effectLst>
                  <a:outerShdw blurRad="38100" dist="38100" dir="2700000" algn="tl">
                    <a:srgbClr val="000514"/>
                  </a:outerShdw>
                </a:effectLst>
                <a:latin typeface="Tahoma" pitchFamily="32" charset="0"/>
              </a:rPr>
              <a:t>2:47).</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FFFF00"/>
              </a:buClr>
              <a:buSzPct val="100000"/>
              <a:defRPr/>
            </a:pPr>
            <a:endParaRPr lang="en-US" sz="1200" dirty="0">
              <a:solidFill>
                <a:schemeClr val="bg1"/>
              </a:solidFill>
              <a:effectLst>
                <a:outerShdw blurRad="38100" dist="38100" dir="2700000" algn="tl">
                  <a:srgbClr val="000514"/>
                </a:outerShdw>
              </a:effectLst>
              <a:latin typeface="Tahoma" pitchFamily="32" charset="0"/>
            </a:endParaRPr>
          </a:p>
          <a:p>
            <a:pPr marL="609600" indent="-609600" algn="ctr">
              <a:buClr>
                <a:srgbClr val="FFFF00"/>
              </a:buClr>
              <a:buSzPct val="100000"/>
              <a:buNone/>
              <a:defRPr/>
            </a:pPr>
            <a:r>
              <a:rPr lang="en-US" dirty="0" smtClean="0">
                <a:solidFill>
                  <a:schemeClr val="bg1"/>
                </a:solidFill>
                <a:effectLst>
                  <a:outerShdw blurRad="38100" dist="38100" dir="2700000" algn="tl">
                    <a:srgbClr val="000514"/>
                  </a:outerShdw>
                </a:effectLst>
                <a:latin typeface="Tahoma" pitchFamily="32" charset="0"/>
              </a:rPr>
              <a:t>Don’t </a:t>
            </a:r>
            <a:r>
              <a:rPr lang="en-US" dirty="0">
                <a:solidFill>
                  <a:schemeClr val="bg1"/>
                </a:solidFill>
                <a:effectLst>
                  <a:outerShdw blurRad="38100" dist="38100" dir="2700000" algn="tl">
                    <a:srgbClr val="000514"/>
                  </a:outerShdw>
                </a:effectLst>
                <a:latin typeface="Tahoma" pitchFamily="32" charset="0"/>
              </a:rPr>
              <a:t>close your eyes &amp; ears to the Head and lose your soul in hell (Matthew 10:28; 13:15-16)!</a:t>
            </a:r>
          </a:p>
          <a:p>
            <a:pPr marL="609600" indent="-609600" algn="ctr">
              <a:buClr>
                <a:srgbClr val="FFFF00"/>
              </a:buClr>
              <a:buSzPct val="100000"/>
              <a:defRPr/>
            </a:pPr>
            <a:endParaRPr lang="en-US" sz="1200"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00200"/>
          </a:xfrm>
        </p:spPr>
        <p:txBody>
          <a:bodyPr>
            <a:noAutofit/>
          </a:bodyPr>
          <a:lstStyle/>
          <a:p>
            <a:r>
              <a:rPr lang="en-US" sz="5900" dirty="0" smtClean="0">
                <a:solidFill>
                  <a:srgbClr val="FFFF00"/>
                </a:solidFill>
                <a:latin typeface="Tahoma" pitchFamily="34" charset="0"/>
                <a:ea typeface="Tahoma" pitchFamily="34" charset="0"/>
                <a:cs typeface="Tahoma" pitchFamily="34" charset="0"/>
              </a:rPr>
              <a:t>How Will We Have Unity even Though We’re So Different?</a:t>
            </a:r>
            <a:endParaRPr lang="en-US" sz="59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325600" cy="7391399"/>
          </a:xfrm>
        </p:spPr>
        <p:txBody>
          <a:bodyPr>
            <a:normAutofit lnSpcReduction="10000"/>
          </a:bodyPr>
          <a:lstStyle/>
          <a:p>
            <a:pPr marL="609600" indent="-609600">
              <a:buClr>
                <a:srgbClr val="FFFF00"/>
              </a:buClr>
              <a:buSzPct val="100000"/>
              <a:buFont typeface="Wingdings" pitchFamily="2" charset="2"/>
              <a:buChar char="Ø"/>
              <a:defRPr/>
            </a:pPr>
            <a:r>
              <a:rPr lang="en-US" b="1" dirty="0">
                <a:solidFill>
                  <a:srgbClr val="FFFF00"/>
                </a:solidFill>
                <a:effectLst>
                  <a:outerShdw blurRad="38100" dist="38100" dir="2700000" algn="tl">
                    <a:srgbClr val="000514"/>
                  </a:outerShdw>
                </a:effectLst>
                <a:latin typeface="Tahoma" pitchFamily="32" charset="0"/>
              </a:rPr>
              <a:t>Submit to the </a:t>
            </a:r>
            <a:r>
              <a:rPr lang="en-US" b="1" dirty="0" smtClean="0">
                <a:solidFill>
                  <a:srgbClr val="FFFF00"/>
                </a:solidFill>
                <a:effectLst>
                  <a:outerShdw blurRad="38100" dist="38100" dir="2700000" algn="tl">
                    <a:srgbClr val="000514"/>
                  </a:outerShdw>
                </a:effectLst>
                <a:latin typeface="Tahoma" pitchFamily="32" charset="0"/>
              </a:rPr>
              <a:t>Head (Christ)</a:t>
            </a:r>
            <a:endParaRPr lang="en-US" b="1" dirty="0">
              <a:solidFill>
                <a:srgbClr val="FFFF00"/>
              </a:solidFill>
              <a:effectLst>
                <a:outerShdw blurRad="38100" dist="38100" dir="2700000" algn="tl">
                  <a:srgbClr val="000514"/>
                </a:outerShdw>
              </a:effectLst>
              <a:latin typeface="Tahoma" pitchFamily="32" charset="0"/>
            </a:endParaRPr>
          </a:p>
          <a:p>
            <a:pPr marL="609600" indent="-609600" algn="ctr">
              <a:buClr>
                <a:srgbClr val="FFFF00"/>
              </a:buClr>
              <a:buSzPct val="100000"/>
              <a:defRPr/>
            </a:pPr>
            <a:endParaRPr lang="en-US" sz="1200" dirty="0">
              <a:solidFill>
                <a:schemeClr val="bg1"/>
              </a:solidFill>
              <a:effectLst>
                <a:outerShdw blurRad="38100" dist="38100" dir="2700000" algn="tl">
                  <a:srgbClr val="000514"/>
                </a:outerShdw>
              </a:effectLst>
              <a:latin typeface="Tahoma" pitchFamily="32" charset="0"/>
            </a:endParaRPr>
          </a:p>
          <a:p>
            <a:pPr marL="609600" indent="-609600">
              <a:buClr>
                <a:srgbClr val="FFFF00"/>
              </a:buClr>
              <a:buSzPct val="100000"/>
              <a:buFont typeface="Wingdings" pitchFamily="2" charset="2"/>
              <a:buChar char="Ø"/>
              <a:defRPr/>
            </a:pPr>
            <a:r>
              <a:rPr lang="en-US" b="1" dirty="0">
                <a:solidFill>
                  <a:srgbClr val="FFFF00"/>
                </a:solidFill>
                <a:effectLst>
                  <a:outerShdw blurRad="38100" dist="38100" dir="2700000" algn="tl">
                    <a:srgbClr val="000514"/>
                  </a:outerShdw>
                </a:effectLst>
                <a:latin typeface="Tahoma" pitchFamily="32" charset="0"/>
              </a:rPr>
              <a:t>Recognize Every Member is Important</a:t>
            </a:r>
          </a:p>
          <a:p>
            <a:pPr marL="609600" indent="-609600" algn="ctr">
              <a:buClr>
                <a:srgbClr val="FFFF00"/>
              </a:buClr>
              <a:buSzPct val="100000"/>
              <a:buNone/>
              <a:defRPr/>
            </a:pPr>
            <a:r>
              <a:rPr lang="en-US" dirty="0" smtClean="0">
                <a:solidFill>
                  <a:schemeClr val="bg1"/>
                </a:solidFill>
                <a:effectLst>
                  <a:outerShdw blurRad="38100" dist="38100" dir="2700000" algn="tl">
                    <a:srgbClr val="000514"/>
                  </a:outerShdw>
                </a:effectLst>
                <a:latin typeface="Tahoma" pitchFamily="32" charset="0"/>
              </a:rPr>
              <a:t>We </a:t>
            </a:r>
            <a:r>
              <a:rPr lang="en-US" dirty="0">
                <a:solidFill>
                  <a:schemeClr val="bg1"/>
                </a:solidFill>
                <a:effectLst>
                  <a:outerShdw blurRad="38100" dist="38100" dir="2700000" algn="tl">
                    <a:srgbClr val="000514"/>
                  </a:outerShdw>
                </a:effectLst>
                <a:latin typeface="Tahoma" pitchFamily="32" charset="0"/>
              </a:rPr>
              <a:t>each have talent, </a:t>
            </a:r>
            <a:r>
              <a:rPr lang="en-US" dirty="0" smtClean="0">
                <a:solidFill>
                  <a:schemeClr val="bg1"/>
                </a:solidFill>
                <a:effectLst>
                  <a:outerShdw blurRad="38100" dist="38100" dir="2700000" algn="tl">
                    <a:srgbClr val="000514"/>
                  </a:outerShdw>
                </a:effectLst>
                <a:latin typeface="Tahoma" pitchFamily="32" charset="0"/>
              </a:rPr>
              <a:t>use </a:t>
            </a:r>
            <a:r>
              <a:rPr lang="en-US" dirty="0">
                <a:solidFill>
                  <a:schemeClr val="bg1"/>
                </a:solidFill>
                <a:effectLst>
                  <a:outerShdw blurRad="38100" dist="38100" dir="2700000" algn="tl">
                    <a:srgbClr val="000514"/>
                  </a:outerShdw>
                </a:effectLst>
                <a:latin typeface="Tahoma" pitchFamily="32" charset="0"/>
              </a:rPr>
              <a:t>it to God’s </a:t>
            </a:r>
            <a:r>
              <a:rPr lang="en-US" dirty="0" smtClean="0">
                <a:solidFill>
                  <a:schemeClr val="bg1"/>
                </a:solidFill>
                <a:effectLst>
                  <a:outerShdw blurRad="38100" dist="38100" dir="2700000" algn="tl">
                    <a:srgbClr val="000514"/>
                  </a:outerShdw>
                </a:effectLst>
                <a:latin typeface="Tahoma" pitchFamily="32" charset="0"/>
              </a:rPr>
              <a:t>glory and consideration of others spiritual and physical needs.</a:t>
            </a:r>
          </a:p>
          <a:p>
            <a:pPr marL="609600" indent="-609600" algn="ctr">
              <a:buClr>
                <a:srgbClr val="FFFF00"/>
              </a:buClr>
              <a:buSzPct val="100000"/>
              <a:buNone/>
              <a:defRPr/>
            </a:pPr>
            <a:endParaRPr lang="en-US" sz="2400" dirty="0" smtClean="0">
              <a:solidFill>
                <a:schemeClr val="bg1"/>
              </a:solidFill>
              <a:effectLst>
                <a:outerShdw blurRad="38100" dist="38100" dir="2700000" algn="tl">
                  <a:srgbClr val="000514"/>
                </a:outerShdw>
              </a:effectLst>
              <a:latin typeface="Tahoma" pitchFamily="32" charset="0"/>
            </a:endParaRPr>
          </a:p>
          <a:p>
            <a:pPr marL="609600" indent="-609600" algn="ctr">
              <a:buClr>
                <a:srgbClr val="FFFF00"/>
              </a:buClr>
              <a:buSzPct val="100000"/>
              <a:buNone/>
              <a:defRPr/>
            </a:pPr>
            <a:r>
              <a:rPr lang="en-US" dirty="0" smtClean="0">
                <a:solidFill>
                  <a:schemeClr val="bg1"/>
                </a:solidFill>
                <a:effectLst>
                  <a:outerShdw blurRad="38100" dist="38100" dir="2700000" algn="tl">
                    <a:srgbClr val="000514"/>
                  </a:outerShdw>
                </a:effectLst>
                <a:latin typeface="Tahoma" pitchFamily="32" charset="0"/>
              </a:rPr>
              <a:t>As a Christian, if you have been selfish and are unfaithful to the Lord, you can be restored back to faithful service again by repentance and prayer (Acts 8:20-22) </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fontScale="92500" lnSpcReduction="2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Imagine if you were in a congregation of people who had been adulterers, homosexuals, thieves, and drunkards.</a:t>
            </a:r>
          </a:p>
          <a:p>
            <a:pPr marL="609600" indent="-609600" algn="ctr">
              <a:buClr>
                <a:srgbClr val="000000"/>
              </a:buClr>
              <a:buSzPct val="25000"/>
              <a:defRPr/>
            </a:pPr>
            <a:endParaRPr lang="en-US" sz="2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The Corinthian brethren had lived that way before hearing God’s </a:t>
            </a:r>
            <a:r>
              <a:rPr lang="en-US" dirty="0" smtClean="0">
                <a:solidFill>
                  <a:schemeClr val="bg1"/>
                </a:solidFill>
                <a:effectLst>
                  <a:outerShdw blurRad="38100" dist="38100" dir="2700000" algn="tl">
                    <a:srgbClr val="000514"/>
                  </a:outerShdw>
                </a:effectLst>
                <a:latin typeface="Tahoma" pitchFamily="32" charset="0"/>
              </a:rPr>
              <a:t>word, </a:t>
            </a:r>
            <a:r>
              <a:rPr lang="en-US" dirty="0">
                <a:solidFill>
                  <a:schemeClr val="bg1"/>
                </a:solidFill>
                <a:effectLst>
                  <a:outerShdw blurRad="38100" dist="38100" dir="2700000" algn="tl">
                    <a:srgbClr val="000514"/>
                  </a:outerShdw>
                </a:effectLst>
                <a:latin typeface="Tahoma" pitchFamily="32" charset="0"/>
              </a:rPr>
              <a:t>but they gave up their sinful lifestyles when they were baptized into </a:t>
            </a:r>
            <a:r>
              <a:rPr lang="en-US" dirty="0" smtClean="0">
                <a:solidFill>
                  <a:schemeClr val="bg1"/>
                </a:solidFill>
                <a:effectLst>
                  <a:outerShdw blurRad="38100" dist="38100" dir="2700000" algn="tl">
                    <a:srgbClr val="000514"/>
                  </a:outerShdw>
                </a:effectLst>
                <a:latin typeface="Tahoma" pitchFamily="32" charset="0"/>
              </a:rPr>
              <a:t>Christ.           </a:t>
            </a:r>
            <a:r>
              <a:rPr lang="en-US" dirty="0">
                <a:solidFill>
                  <a:schemeClr val="bg1"/>
                </a:solidFill>
                <a:effectLst>
                  <a:outerShdw blurRad="38100" dist="38100" dir="2700000" algn="tl">
                    <a:srgbClr val="000514"/>
                  </a:outerShdw>
                </a:effectLst>
                <a:latin typeface="Tahoma" pitchFamily="32" charset="0"/>
              </a:rPr>
              <a:t>(1 Corinthians 6:9-11; </a:t>
            </a:r>
            <a:r>
              <a:rPr lang="en-US" dirty="0" smtClean="0">
                <a:solidFill>
                  <a:schemeClr val="bg1"/>
                </a:solidFill>
                <a:effectLst>
                  <a:outerShdw blurRad="38100" dist="38100" dir="2700000" algn="tl">
                    <a:srgbClr val="000514"/>
                  </a:outerShdw>
                </a:effectLst>
                <a:latin typeface="Tahoma" pitchFamily="32" charset="0"/>
              </a:rPr>
              <a:t>Acts 18:8)</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2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But </a:t>
            </a:r>
            <a:r>
              <a:rPr lang="en-US" dirty="0" smtClean="0">
                <a:solidFill>
                  <a:schemeClr val="bg1"/>
                </a:solidFill>
                <a:effectLst>
                  <a:outerShdw blurRad="38100" dist="38100" dir="2700000" algn="tl">
                    <a:srgbClr val="000514"/>
                  </a:outerShdw>
                </a:effectLst>
                <a:latin typeface="Tahoma" pitchFamily="32" charset="0"/>
              </a:rPr>
              <a:t>shockingly, </a:t>
            </a:r>
            <a:r>
              <a:rPr lang="en-US" dirty="0">
                <a:solidFill>
                  <a:schemeClr val="bg1"/>
                </a:solidFill>
                <a:effectLst>
                  <a:outerShdw blurRad="38100" dist="38100" dir="2700000" algn="tl">
                    <a:srgbClr val="000514"/>
                  </a:outerShdw>
                </a:effectLst>
                <a:latin typeface="Tahoma" pitchFamily="32" charset="0"/>
              </a:rPr>
              <a:t>they embraced </a:t>
            </a:r>
            <a:r>
              <a:rPr lang="en-US" dirty="0" smtClean="0">
                <a:solidFill>
                  <a:schemeClr val="bg1"/>
                </a:solidFill>
                <a:effectLst>
                  <a:outerShdw blurRad="38100" dist="38100" dir="2700000" algn="tl">
                    <a:srgbClr val="000514"/>
                  </a:outerShdw>
                </a:effectLst>
                <a:latin typeface="Tahoma" pitchFamily="32" charset="0"/>
              </a:rPr>
              <a:t>a fornicator among them, were suing each other, and had misunderstood (the purpose of marriage, eating of meats, the role of women, Lord’s supper, spiritual gifts), and some even denied the resurrection from the dead.</a:t>
            </a:r>
            <a:endParaRPr lang="en-US" dirty="0">
              <a:solidFill>
                <a:schemeClr val="bg1"/>
              </a:solidFill>
              <a:effectLst>
                <a:outerShdw blurRad="38100" dist="38100" dir="2700000" algn="tl">
                  <a:srgbClr val="000514"/>
                </a:outerShdw>
              </a:effectLst>
              <a:latin typeface="Tahoma" pitchFamily="32"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14325600" cy="8686799"/>
          </a:xfrm>
        </p:spPr>
        <p:txBody>
          <a:bodyPr>
            <a:normAutofit/>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This is what the apostle Paul faced when he preached the gospel to those at Corinth.</a:t>
            </a: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If Paul was like many gospel preachers today, he would have ignored it, made excuses for them, or justified their practices misusing Romans 14. </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But Paul did not tolerate their sin. </a:t>
            </a:r>
          </a:p>
          <a:p>
            <a:pPr marL="609600" indent="-609600" algn="ctr">
              <a:buClr>
                <a:srgbClr val="000000"/>
              </a:buClr>
              <a:buSzPct val="25000"/>
              <a:defRPr/>
            </a:pPr>
            <a:endParaRPr lang="en-US" sz="1800" dirty="0" smtClean="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buNone/>
              <a:defRPr/>
            </a:pPr>
            <a:r>
              <a:rPr lang="en-US" sz="1500" dirty="0">
                <a:solidFill>
                  <a:schemeClr val="bg1"/>
                </a:solidFill>
                <a:effectLst>
                  <a:outerShdw blurRad="38100" dist="38100" dir="2700000" algn="tl">
                    <a:srgbClr val="000514"/>
                  </a:outerShdw>
                </a:effectLst>
                <a:latin typeface="Tahoma" pitchFamily="32" charset="0"/>
              </a:rPr>
              <a:t> </a:t>
            </a:r>
            <a:r>
              <a:rPr lang="en-US" dirty="0" smtClean="0">
                <a:solidFill>
                  <a:schemeClr val="bg1"/>
                </a:solidFill>
                <a:effectLst>
                  <a:outerShdw blurRad="38100" dist="38100" dir="2700000" algn="tl">
                    <a:srgbClr val="000514"/>
                  </a:outerShdw>
                </a:effectLst>
                <a:latin typeface="Tahoma" pitchFamily="32" charset="0"/>
              </a:rPr>
              <a:t>He </a:t>
            </a:r>
            <a:r>
              <a:rPr lang="en-US" dirty="0">
                <a:solidFill>
                  <a:schemeClr val="bg1"/>
                </a:solidFill>
                <a:effectLst>
                  <a:outerShdw blurRad="38100" dist="38100" dir="2700000" algn="tl">
                    <a:srgbClr val="000514"/>
                  </a:outerShdw>
                </a:effectLst>
                <a:latin typeface="Tahoma" pitchFamily="32" charset="0"/>
              </a:rPr>
              <a:t>wanted them to be unified in Christ, as Jesus had prayed and as Deity had exemplified.                                            (John 17:20-23</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14325600" cy="8915399"/>
          </a:xfrm>
        </p:spPr>
        <p:txBody>
          <a:bodyPr>
            <a:normAutofit fontScale="92500" lnSpcReduction="20000"/>
          </a:bodyPr>
          <a:lstStyle/>
          <a:p>
            <a:pPr marL="609600" indent="-609600" algn="ctr">
              <a:buClr>
                <a:srgbClr val="000000"/>
              </a:buClr>
              <a:buSzPct val="25000"/>
              <a:defRPr/>
            </a:pPr>
            <a:r>
              <a:rPr lang="en-US" dirty="0">
                <a:effectLst>
                  <a:outerShdw blurRad="38100" dist="38100" dir="2700000" algn="tl">
                    <a:srgbClr val="000514"/>
                  </a:outerShdw>
                </a:effectLst>
                <a:latin typeface="Tahoma" pitchFamily="32" charset="0"/>
              </a:rPr>
              <a:t>So </a:t>
            </a:r>
            <a:r>
              <a:rPr lang="en-US" dirty="0">
                <a:solidFill>
                  <a:schemeClr val="bg1"/>
                </a:solidFill>
                <a:effectLst>
                  <a:outerShdw blurRad="38100" dist="38100" dir="2700000" algn="tl">
                    <a:srgbClr val="000514"/>
                  </a:outerShdw>
                </a:effectLst>
                <a:latin typeface="Tahoma" pitchFamily="32" charset="0"/>
              </a:rPr>
              <a:t>Paul rebuked them with God’s word so that </a:t>
            </a:r>
            <a:r>
              <a:rPr lang="en-US" dirty="0" smtClean="0">
                <a:solidFill>
                  <a:schemeClr val="bg1"/>
                </a:solidFill>
                <a:effectLst>
                  <a:outerShdw blurRad="38100" dist="38100" dir="2700000" algn="tl">
                    <a:srgbClr val="000514"/>
                  </a:outerShdw>
                </a:effectLst>
                <a:latin typeface="Tahoma" pitchFamily="32" charset="0"/>
              </a:rPr>
              <a:t>they would be united instead of divided.                                                      </a:t>
            </a:r>
            <a:r>
              <a:rPr lang="en-US" dirty="0">
                <a:solidFill>
                  <a:schemeClr val="bg1"/>
                </a:solidFill>
                <a:effectLst>
                  <a:outerShdw blurRad="38100" dist="38100" dir="2700000" algn="tl">
                    <a:srgbClr val="000514"/>
                  </a:outerShdw>
                </a:effectLst>
                <a:latin typeface="Tahoma" pitchFamily="32" charset="0"/>
              </a:rPr>
              <a:t>(2 Timothy 3:16-17; 1 Corinthians </a:t>
            </a:r>
            <a:r>
              <a:rPr lang="en-US" dirty="0" smtClean="0">
                <a:solidFill>
                  <a:schemeClr val="bg1"/>
                </a:solidFill>
                <a:effectLst>
                  <a:outerShdw blurRad="38100" dist="38100" dir="2700000" algn="tl">
                    <a:srgbClr val="000514"/>
                  </a:outerShdw>
                </a:effectLst>
                <a:latin typeface="Tahoma" pitchFamily="32" charset="0"/>
              </a:rPr>
              <a:t>1:10; 14:37)</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2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They had different </a:t>
            </a:r>
            <a:r>
              <a:rPr lang="en-US" dirty="0" smtClean="0">
                <a:solidFill>
                  <a:schemeClr val="bg1"/>
                </a:solidFill>
                <a:effectLst>
                  <a:outerShdw blurRad="38100" dist="38100" dir="2700000" algn="tl">
                    <a:srgbClr val="000514"/>
                  </a:outerShdw>
                </a:effectLst>
                <a:latin typeface="Tahoma" pitchFamily="32" charset="0"/>
              </a:rPr>
              <a:t>genes, talents </a:t>
            </a:r>
            <a:r>
              <a:rPr lang="en-US" dirty="0">
                <a:solidFill>
                  <a:schemeClr val="bg1"/>
                </a:solidFill>
                <a:effectLst>
                  <a:outerShdw blurRad="38100" dist="38100" dir="2700000" algn="tl">
                    <a:srgbClr val="000514"/>
                  </a:outerShdw>
                </a:effectLst>
                <a:latin typeface="Tahoma" pitchFamily="32" charset="0"/>
              </a:rPr>
              <a:t>and </a:t>
            </a:r>
            <a:r>
              <a:rPr lang="en-US" dirty="0" smtClean="0">
                <a:solidFill>
                  <a:schemeClr val="bg1"/>
                </a:solidFill>
                <a:effectLst>
                  <a:outerShdw blurRad="38100" dist="38100" dir="2700000" algn="tl">
                    <a:srgbClr val="000514"/>
                  </a:outerShdw>
                </a:effectLst>
                <a:latin typeface="Tahoma" pitchFamily="32" charset="0"/>
              </a:rPr>
              <a:t>diverse backgrounds </a:t>
            </a:r>
            <a:r>
              <a:rPr lang="en-US" dirty="0">
                <a:solidFill>
                  <a:schemeClr val="bg1"/>
                </a:solidFill>
                <a:effectLst>
                  <a:outerShdw blurRad="38100" dist="38100" dir="2700000" algn="tl">
                    <a:srgbClr val="000514"/>
                  </a:outerShdw>
                </a:effectLst>
                <a:latin typeface="Tahoma" pitchFamily="32" charset="0"/>
              </a:rPr>
              <a:t>(</a:t>
            </a:r>
            <a:r>
              <a:rPr lang="en-US" dirty="0" smtClean="0">
                <a:solidFill>
                  <a:schemeClr val="bg1"/>
                </a:solidFill>
                <a:effectLst>
                  <a:outerShdw blurRad="38100" dist="38100" dir="2700000" algn="tl">
                    <a:srgbClr val="000514"/>
                  </a:outerShdw>
                </a:effectLst>
                <a:latin typeface="Tahoma" pitchFamily="32" charset="0"/>
              </a:rPr>
              <a:t>nationalities</a:t>
            </a:r>
            <a:r>
              <a:rPr lang="en-US" dirty="0">
                <a:solidFill>
                  <a:schemeClr val="bg1"/>
                </a:solidFill>
                <a:effectLst>
                  <a:outerShdw blurRad="38100" dist="38100" dir="2700000" algn="tl">
                    <a:srgbClr val="000514"/>
                  </a:outerShdw>
                </a:effectLst>
                <a:latin typeface="Tahoma" pitchFamily="32" charset="0"/>
              </a:rPr>
              <a:t>, families, personalities, genders, </a:t>
            </a:r>
            <a:r>
              <a:rPr lang="en-US" dirty="0" smtClean="0">
                <a:solidFill>
                  <a:schemeClr val="bg1"/>
                </a:solidFill>
                <a:effectLst>
                  <a:outerShdw blurRad="38100" dist="38100" dir="2700000" algn="tl">
                    <a:srgbClr val="000514"/>
                  </a:outerShdw>
                </a:effectLst>
                <a:latin typeface="Tahoma" pitchFamily="32" charset="0"/>
              </a:rPr>
              <a:t>socioeconomic status</a:t>
            </a:r>
            <a:r>
              <a:rPr lang="en-US" dirty="0">
                <a:solidFill>
                  <a:schemeClr val="bg1"/>
                </a:solidFill>
                <a:effectLst>
                  <a:outerShdw blurRad="38100" dist="38100" dir="2700000" algn="tl">
                    <a:srgbClr val="000514"/>
                  </a:outerShdw>
                </a:effectLst>
                <a:latin typeface="Tahoma" pitchFamily="32" charset="0"/>
              </a:rPr>
              <a:t>, and religions</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2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How would they be united when they were so different and had so many problems? </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9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There are brethren who tell us that we can’t be united in Christ today.  </a:t>
            </a:r>
          </a:p>
          <a:p>
            <a:pPr marL="609600" indent="-609600" algn="ctr">
              <a:buClr>
                <a:srgbClr val="000000"/>
              </a:buClr>
              <a:buSzPct val="25000"/>
              <a:defRPr/>
            </a:pPr>
            <a:endParaRPr lang="en-US" sz="1900" dirty="0" smtClean="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Let us learn how they would be united even though they were so different and make applications to our own lives. </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14325600" cy="7391399"/>
          </a:xfrm>
        </p:spPr>
        <p:txBody>
          <a:bodyPr>
            <a:normAutofit/>
          </a:bodyPr>
          <a:lstStyle/>
          <a:p>
            <a:pPr marL="609600" indent="-609600">
              <a:buClr>
                <a:srgbClr val="000000"/>
              </a:buClr>
              <a:buSzPct val="25000"/>
              <a:defRPr/>
            </a:pPr>
            <a:r>
              <a:rPr lang="en-US" dirty="0" smtClean="0">
                <a:effectLst>
                  <a:outerShdw blurRad="38100" dist="38100" dir="2700000" algn="tl">
                    <a:srgbClr val="000514"/>
                  </a:outerShdw>
                </a:effectLst>
                <a:latin typeface="Tahoma" pitchFamily="32" charset="0"/>
              </a:rPr>
              <a:t>So</a:t>
            </a:r>
            <a:endParaRPr lang="en-US" dirty="0">
              <a:solidFill>
                <a:srgbClr val="FFFF00"/>
              </a:solidFill>
              <a:latin typeface="Tahoma" pitchFamily="34" charset="0"/>
              <a:cs typeface="Tahoma" pitchFamily="34" charset="0"/>
            </a:endParaRPr>
          </a:p>
          <a:p>
            <a:pPr marL="609600" indent="-609600">
              <a:buClr>
                <a:srgbClr val="FFFF00"/>
              </a:buClr>
              <a:buSzPct val="100000"/>
              <a:buFont typeface="Wingdings" pitchFamily="2" charset="2"/>
              <a:buChar char="Ø"/>
              <a:defRPr/>
            </a:pPr>
            <a:r>
              <a:rPr lang="en-US" sz="6000" dirty="0">
                <a:solidFill>
                  <a:schemeClr val="bg1"/>
                </a:solidFill>
                <a:effectLst>
                  <a:outerShdw blurRad="38100" dist="38100" dir="2700000" algn="tl">
                    <a:srgbClr val="000514"/>
                  </a:outerShdw>
                </a:effectLst>
                <a:latin typeface="Tahoma" pitchFamily="32" charset="0"/>
              </a:rPr>
              <a:t>Submit to the </a:t>
            </a:r>
            <a:r>
              <a:rPr lang="en-US" sz="6000" dirty="0" smtClean="0">
                <a:solidFill>
                  <a:schemeClr val="bg1"/>
                </a:solidFill>
                <a:effectLst>
                  <a:outerShdw blurRad="38100" dist="38100" dir="2700000" algn="tl">
                    <a:srgbClr val="000514"/>
                  </a:outerShdw>
                </a:effectLst>
                <a:latin typeface="Tahoma" pitchFamily="32" charset="0"/>
              </a:rPr>
              <a:t>Head</a:t>
            </a:r>
            <a:endParaRPr lang="en-US" sz="6000" dirty="0">
              <a:solidFill>
                <a:schemeClr val="bg1"/>
              </a:solidFill>
              <a:effectLst>
                <a:outerShdw blurRad="38100" dist="38100" dir="2700000" algn="tl">
                  <a:srgbClr val="000514"/>
                </a:outerShdw>
              </a:effectLst>
              <a:latin typeface="Tahoma" pitchFamily="32" charset="0"/>
            </a:endParaRPr>
          </a:p>
        </p:txBody>
      </p:sp>
      <p:sp>
        <p:nvSpPr>
          <p:cNvPr id="4" name="Title 3"/>
          <p:cNvSpPr>
            <a:spLocks noGrp="1"/>
          </p:cNvSpPr>
          <p:nvPr>
            <p:ph type="title"/>
          </p:nvPr>
        </p:nvSpPr>
        <p:spPr>
          <a:xfrm>
            <a:off x="731520" y="366184"/>
            <a:ext cx="13167360" cy="2072216"/>
          </a:xfrm>
        </p:spPr>
        <p:txBody>
          <a:bodyPr>
            <a:normAutofit fontScale="90000"/>
          </a:bodyPr>
          <a:lstStyle/>
          <a:p>
            <a:r>
              <a:rPr lang="en-US" dirty="0" smtClean="0">
                <a:solidFill>
                  <a:srgbClr val="FFFF00"/>
                </a:solidFill>
                <a:latin typeface="Tahoma" pitchFamily="34" charset="0"/>
                <a:cs typeface="Tahoma" pitchFamily="34" charset="0"/>
              </a:rPr>
              <a:t>How Will We Have “Unity Even Though We’re so Different”?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Submit to the Head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a:bodyPr>
          <a:lstStyle/>
          <a:p>
            <a:pPr marL="609600" indent="-609600" algn="ctr">
              <a:buClr>
                <a:srgbClr val="000000"/>
              </a:buClr>
              <a:buSzPct val="25000"/>
              <a:defRPr/>
            </a:pPr>
            <a:r>
              <a:rPr lang="en-US" dirty="0" smtClean="0">
                <a:solidFill>
                  <a:schemeClr val="bg1"/>
                </a:solidFill>
                <a:effectLst>
                  <a:outerShdw blurRad="38100" dist="38100" dir="2700000" algn="tl">
                    <a:srgbClr val="000514"/>
                  </a:outerShdw>
                </a:effectLst>
                <a:latin typeface="Tahoma" pitchFamily="32" charset="0"/>
              </a:rPr>
              <a:t>The </a:t>
            </a:r>
            <a:r>
              <a:rPr lang="en-US" dirty="0">
                <a:solidFill>
                  <a:schemeClr val="bg1"/>
                </a:solidFill>
                <a:effectLst>
                  <a:outerShdw blurRad="38100" dist="38100" dir="2700000" algn="tl">
                    <a:srgbClr val="000514"/>
                  </a:outerShdw>
                </a:effectLst>
                <a:latin typeface="Tahoma" pitchFamily="32" charset="0"/>
              </a:rPr>
              <a:t>apostle Paul discusses the church as being like parts of the human body. </a:t>
            </a: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To be a part of the body of Christ, they had to be baptized into </a:t>
            </a:r>
            <a:r>
              <a:rPr lang="en-US" dirty="0" smtClean="0">
                <a:solidFill>
                  <a:schemeClr val="bg1"/>
                </a:solidFill>
                <a:effectLst>
                  <a:outerShdw blurRad="38100" dist="38100" dir="2700000" algn="tl">
                    <a:srgbClr val="000514"/>
                  </a:outerShdw>
                </a:effectLst>
                <a:latin typeface="Tahoma" pitchFamily="32" charset="0"/>
              </a:rPr>
              <a:t>one body (1 </a:t>
            </a:r>
            <a:r>
              <a:rPr lang="en-US" dirty="0">
                <a:solidFill>
                  <a:schemeClr val="bg1"/>
                </a:solidFill>
                <a:effectLst>
                  <a:outerShdw blurRad="38100" dist="38100" dir="2700000" algn="tl">
                    <a:srgbClr val="000514"/>
                  </a:outerShdw>
                </a:effectLst>
                <a:latin typeface="Tahoma" pitchFamily="32" charset="0"/>
              </a:rPr>
              <a:t>Corinthians 12:13).</a:t>
            </a: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11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Since “Christ is head over all things to the church, which is His body” (Ephesians 1:22-23) we submit to the head which is Christ</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p:cTn id="2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Submit to the Head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fontScale="92500"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We know that our physical head makes decisions for the rest of our body. </a:t>
            </a: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Could you imagine if our foot told the head what to do?  </a:t>
            </a: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Could you imagine the hand telling the head that I don’t have to do what you say?</a:t>
            </a:r>
          </a:p>
          <a:p>
            <a:pPr marL="609600" indent="-609600" algn="ctr">
              <a:buClr>
                <a:srgbClr val="000000"/>
              </a:buClr>
              <a:buSzPct val="25000"/>
              <a:defRPr/>
            </a:pPr>
            <a:endParaRPr lang="en-US" sz="16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Yet how many members of the body of Christ would tell the Head of the church that I don’t have to do what you say in </a:t>
            </a:r>
            <a:r>
              <a:rPr lang="en-US" dirty="0" smtClean="0">
                <a:solidFill>
                  <a:schemeClr val="bg1"/>
                </a:solidFill>
                <a:effectLst>
                  <a:outerShdw blurRad="38100" dist="38100" dir="2700000" algn="tl">
                    <a:srgbClr val="000514"/>
                  </a:outerShdw>
                </a:effectLst>
                <a:latin typeface="Tahoma" pitchFamily="32" charset="0"/>
              </a:rPr>
              <a:t>study (2 Tim. 2:15), worship (John 4:23-24), </a:t>
            </a:r>
            <a:r>
              <a:rPr lang="en-US" dirty="0">
                <a:solidFill>
                  <a:schemeClr val="bg1"/>
                </a:solidFill>
                <a:effectLst>
                  <a:outerShdw blurRad="38100" dist="38100" dir="2700000" algn="tl">
                    <a:srgbClr val="000514"/>
                  </a:outerShdw>
                </a:effectLst>
                <a:latin typeface="Tahoma" pitchFamily="32" charset="0"/>
              </a:rPr>
              <a:t>and holy </a:t>
            </a:r>
            <a:r>
              <a:rPr lang="en-US" dirty="0" smtClean="0">
                <a:solidFill>
                  <a:schemeClr val="bg1"/>
                </a:solidFill>
                <a:effectLst>
                  <a:outerShdw blurRad="38100" dist="38100" dir="2700000" algn="tl">
                    <a:srgbClr val="000514"/>
                  </a:outerShdw>
                </a:effectLst>
                <a:latin typeface="Tahoma" pitchFamily="32" charset="0"/>
              </a:rPr>
              <a:t>living (1 Peter 1:13-16).</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600" dirty="0" smtClean="0">
                <a:solidFill>
                  <a:srgbClr val="FFFF00"/>
                </a:solidFill>
                <a:effectLst>
                  <a:outerShdw blurRad="38100" dist="38100" dir="2700000" algn="tl">
                    <a:srgbClr val="000514"/>
                  </a:outerShdw>
                </a:effectLst>
                <a:latin typeface="Tahoma" pitchFamily="34" charset="0"/>
                <a:ea typeface="Tahoma" pitchFamily="34" charset="0"/>
                <a:cs typeface="Tahoma" pitchFamily="34" charset="0"/>
              </a:rPr>
              <a:t>Submit to the Head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325600" cy="7924799"/>
          </a:xfrm>
        </p:spPr>
        <p:txBody>
          <a:bodyPr>
            <a:normAutofit fontScale="92500" lnSpcReduction="10000"/>
          </a:bodyPr>
          <a:lstStyle/>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Jesus said, “Why do you call Me, Lord, Lord, and do not do what I say?” (Luke 6:46)</a:t>
            </a:r>
          </a:p>
          <a:p>
            <a:pPr marL="609600" indent="-609600" algn="ctr">
              <a:buClr>
                <a:srgbClr val="000000"/>
              </a:buClr>
              <a:buSzPct val="25000"/>
              <a:defRPr/>
            </a:pPr>
            <a:endParaRPr lang="en-US" sz="2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If we are going to have that unity that Jesus prayed &amp; died for we must humbly listen and submit to the directions the Head has already </a:t>
            </a:r>
            <a:r>
              <a:rPr lang="en-US" dirty="0" smtClean="0">
                <a:solidFill>
                  <a:schemeClr val="bg1"/>
                </a:solidFill>
                <a:effectLst>
                  <a:outerShdw blurRad="38100" dist="38100" dir="2700000" algn="tl">
                    <a:srgbClr val="000514"/>
                  </a:outerShdw>
                </a:effectLst>
                <a:latin typeface="Tahoma" pitchFamily="32" charset="0"/>
              </a:rPr>
              <a:t>given, not to human wisdom </a:t>
            </a:r>
            <a:r>
              <a:rPr lang="en-US" dirty="0">
                <a:solidFill>
                  <a:schemeClr val="bg1"/>
                </a:solidFill>
                <a:effectLst>
                  <a:outerShdw blurRad="38100" dist="38100" dir="2700000" algn="tl">
                    <a:srgbClr val="000514"/>
                  </a:outerShdw>
                </a:effectLst>
                <a:latin typeface="Tahoma" pitchFamily="32" charset="0"/>
              </a:rPr>
              <a:t>(Ephesians </a:t>
            </a:r>
            <a:r>
              <a:rPr lang="en-US" dirty="0" smtClean="0">
                <a:solidFill>
                  <a:schemeClr val="bg1"/>
                </a:solidFill>
                <a:effectLst>
                  <a:outerShdw blurRad="38100" dist="38100" dir="2700000" algn="tl">
                    <a:srgbClr val="000514"/>
                  </a:outerShdw>
                </a:effectLst>
                <a:latin typeface="Tahoma" pitchFamily="32" charset="0"/>
              </a:rPr>
              <a:t>5:24-27, 1 Cor. 1:18ff; 3:18ff) </a:t>
            </a:r>
            <a:endParaRPr lang="en-US"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endParaRPr lang="en-US" sz="2800" dirty="0">
              <a:solidFill>
                <a:schemeClr val="bg1"/>
              </a:solidFill>
              <a:effectLst>
                <a:outerShdw blurRad="38100" dist="38100" dir="2700000" algn="tl">
                  <a:srgbClr val="000514"/>
                </a:outerShdw>
              </a:effectLst>
              <a:latin typeface="Tahoma" pitchFamily="32" charset="0"/>
            </a:endParaRPr>
          </a:p>
          <a:p>
            <a:pPr marL="609600" indent="-609600" algn="ctr">
              <a:buClr>
                <a:srgbClr val="000000"/>
              </a:buClr>
              <a:buSzPct val="25000"/>
              <a:defRPr/>
            </a:pPr>
            <a:r>
              <a:rPr lang="en-US" dirty="0">
                <a:solidFill>
                  <a:schemeClr val="bg1"/>
                </a:solidFill>
                <a:effectLst>
                  <a:outerShdw blurRad="38100" dist="38100" dir="2700000" algn="tl">
                    <a:srgbClr val="000514"/>
                  </a:outerShdw>
                </a:effectLst>
                <a:latin typeface="Tahoma" pitchFamily="32" charset="0"/>
              </a:rPr>
              <a:t>Just as the physical body grows in proportion to the head, when we submit to the Head we grow up to become godly instead of worldly. </a:t>
            </a:r>
            <a:r>
              <a:rPr lang="en-US" dirty="0" smtClean="0">
                <a:solidFill>
                  <a:schemeClr val="bg1"/>
                </a:solidFill>
                <a:effectLst>
                  <a:outerShdw blurRad="38100" dist="38100" dir="2700000" algn="tl">
                    <a:srgbClr val="000514"/>
                  </a:outerShdw>
                </a:effectLst>
                <a:latin typeface="Tahoma" pitchFamily="32" charset="0"/>
              </a:rPr>
              <a:t>                              (Ephesians </a:t>
            </a:r>
            <a:r>
              <a:rPr lang="en-US" dirty="0">
                <a:solidFill>
                  <a:schemeClr val="bg1"/>
                </a:solidFill>
                <a:effectLst>
                  <a:outerShdw blurRad="38100" dist="38100" dir="2700000" algn="tl">
                    <a:srgbClr val="000514"/>
                  </a:outerShdw>
                </a:effectLst>
                <a:latin typeface="Tahoma" pitchFamily="32" charset="0"/>
              </a:rPr>
              <a:t>4:15-16; Colossians 2:8, 18-19</a:t>
            </a:r>
            <a:r>
              <a:rPr lang="en-US" dirty="0" smtClean="0">
                <a:solidFill>
                  <a:schemeClr val="bg1"/>
                </a:solidFill>
                <a:effectLst>
                  <a:outerShdw blurRad="38100" dist="38100" dir="2700000" algn="tl">
                    <a:srgbClr val="000514"/>
                  </a:outerShdw>
                </a:effectLst>
                <a:latin typeface="Tahoma" pitchFamily="32" charset="0"/>
              </a:rPr>
              <a:t>)</a:t>
            </a:r>
            <a:endParaRPr lang="en-US" dirty="0">
              <a:solidFill>
                <a:schemeClr val="bg1"/>
              </a:solidFill>
              <a:effectLst>
                <a:outerShdw blurRad="38100" dist="38100" dir="2700000" algn="tl">
                  <a:srgbClr val="000514"/>
                </a:outerShdw>
              </a:effectLst>
              <a:latin typeface="Tahoma"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14325600" cy="7391399"/>
          </a:xfrm>
        </p:spPr>
        <p:txBody>
          <a:bodyPr>
            <a:normAutofit/>
          </a:bodyPr>
          <a:lstStyle/>
          <a:p>
            <a:pPr marL="609600" indent="-609600">
              <a:buClr>
                <a:srgbClr val="000000"/>
              </a:buClr>
              <a:buSzPct val="25000"/>
              <a:defRPr/>
            </a:pPr>
            <a:r>
              <a:rPr lang="en-US" dirty="0" smtClean="0">
                <a:effectLst>
                  <a:outerShdw blurRad="38100" dist="38100" dir="2700000" algn="tl">
                    <a:srgbClr val="000514"/>
                  </a:outerShdw>
                </a:effectLst>
                <a:latin typeface="Tahoma" pitchFamily="32" charset="0"/>
              </a:rPr>
              <a:t>So</a:t>
            </a:r>
            <a:endParaRPr lang="en-US" dirty="0">
              <a:solidFill>
                <a:srgbClr val="FFFF00"/>
              </a:solidFill>
              <a:latin typeface="Tahoma" pitchFamily="34" charset="0"/>
              <a:cs typeface="Tahoma" pitchFamily="34" charset="0"/>
            </a:endParaRPr>
          </a:p>
          <a:p>
            <a:pPr marL="609600" indent="-609600">
              <a:buClr>
                <a:srgbClr val="FFFF00"/>
              </a:buClr>
              <a:buSzPct val="100000"/>
              <a:buFont typeface="Wingdings" pitchFamily="2" charset="2"/>
              <a:buChar char="Ø"/>
              <a:defRPr/>
            </a:pPr>
            <a:r>
              <a:rPr lang="en-US" sz="6000" dirty="0">
                <a:solidFill>
                  <a:schemeClr val="bg1"/>
                </a:solidFill>
                <a:effectLst>
                  <a:outerShdw blurRad="38100" dist="38100" dir="2700000" algn="tl">
                    <a:srgbClr val="000514"/>
                  </a:outerShdw>
                </a:effectLst>
                <a:latin typeface="Tahoma" pitchFamily="32" charset="0"/>
              </a:rPr>
              <a:t>Submit to the </a:t>
            </a:r>
            <a:r>
              <a:rPr lang="en-US" sz="6000" dirty="0" smtClean="0">
                <a:solidFill>
                  <a:schemeClr val="bg1"/>
                </a:solidFill>
                <a:effectLst>
                  <a:outerShdw blurRad="38100" dist="38100" dir="2700000" algn="tl">
                    <a:srgbClr val="000514"/>
                  </a:outerShdw>
                </a:effectLst>
                <a:latin typeface="Tahoma" pitchFamily="32" charset="0"/>
              </a:rPr>
              <a:t>Head</a:t>
            </a:r>
          </a:p>
          <a:p>
            <a:pPr marL="609600" indent="-609600">
              <a:buClr>
                <a:srgbClr val="FFFF00"/>
              </a:buClr>
              <a:buSzPct val="100000"/>
              <a:buFont typeface="Wingdings" pitchFamily="2" charset="2"/>
              <a:buChar char="Ø"/>
              <a:defRPr/>
            </a:pPr>
            <a:r>
              <a:rPr lang="en-US" sz="6000" dirty="0" smtClean="0">
                <a:solidFill>
                  <a:schemeClr val="bg1"/>
                </a:solidFill>
                <a:effectLst>
                  <a:outerShdw blurRad="38100" dist="38100" dir="2700000" algn="tl">
                    <a:srgbClr val="000514"/>
                  </a:outerShdw>
                </a:effectLst>
                <a:latin typeface="Tahoma" pitchFamily="32" charset="0"/>
              </a:rPr>
              <a:t> Recognize Each Member is Important</a:t>
            </a:r>
          </a:p>
          <a:p>
            <a:pPr marL="609600" indent="-609600">
              <a:buClr>
                <a:srgbClr val="FFFF00"/>
              </a:buClr>
              <a:buSzPct val="100000"/>
              <a:buFont typeface="Wingdings" pitchFamily="2" charset="2"/>
              <a:buChar char="Ø"/>
              <a:defRPr/>
            </a:pPr>
            <a:endParaRPr lang="en-US" sz="6000" dirty="0">
              <a:solidFill>
                <a:schemeClr val="bg1"/>
              </a:solidFill>
              <a:effectLst>
                <a:outerShdw blurRad="38100" dist="38100" dir="2700000" algn="tl">
                  <a:srgbClr val="000514"/>
                </a:outerShdw>
              </a:effectLst>
              <a:latin typeface="Tahoma" pitchFamily="32" charset="0"/>
            </a:endParaRPr>
          </a:p>
        </p:txBody>
      </p:sp>
      <p:sp>
        <p:nvSpPr>
          <p:cNvPr id="4" name="Title 3"/>
          <p:cNvSpPr>
            <a:spLocks noGrp="1"/>
          </p:cNvSpPr>
          <p:nvPr>
            <p:ph type="title"/>
          </p:nvPr>
        </p:nvSpPr>
        <p:spPr>
          <a:xfrm>
            <a:off x="731520" y="366184"/>
            <a:ext cx="13167360" cy="2072216"/>
          </a:xfrm>
        </p:spPr>
        <p:txBody>
          <a:bodyPr>
            <a:normAutofit fontScale="90000"/>
          </a:bodyPr>
          <a:lstStyle/>
          <a:p>
            <a:r>
              <a:rPr lang="en-US" dirty="0" smtClean="0">
                <a:solidFill>
                  <a:srgbClr val="FFFF00"/>
                </a:solidFill>
                <a:latin typeface="Tahoma" pitchFamily="34" charset="0"/>
                <a:cs typeface="Tahoma" pitchFamily="34" charset="0"/>
              </a:rPr>
              <a:t>How Will We Have “Unity Even Though We’re so Different”?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2621</TotalTime>
  <Words>1339</Words>
  <Application>Microsoft Office PowerPoint</Application>
  <PresentationFormat>Custom</PresentationFormat>
  <Paragraphs>108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Introduction</vt:lpstr>
      <vt:lpstr>Slide 3</vt:lpstr>
      <vt:lpstr>Slide 4</vt:lpstr>
      <vt:lpstr>How Will We Have “Unity Even Though We’re so Different”?</vt:lpstr>
      <vt:lpstr>Submit to the Head</vt:lpstr>
      <vt:lpstr>Submit to the Head</vt:lpstr>
      <vt:lpstr>Submit to the Head</vt:lpstr>
      <vt:lpstr>How Will We Have “Unity Even Though We’re so Different”?</vt:lpstr>
      <vt:lpstr>Recognize Each Member is Important</vt:lpstr>
      <vt:lpstr>Recognize Each Member is Important</vt:lpstr>
      <vt:lpstr>Recognize Each Member is Important</vt:lpstr>
      <vt:lpstr>Recognize Each Member is Important</vt:lpstr>
      <vt:lpstr>How Will We Have Unity even Though We’re So Different?</vt:lpstr>
      <vt:lpstr>How Will We Have Unity even Though We’re So Different?</vt:lpstr>
      <vt:lpstr>How Will We Have Unity even Though We’re So Different?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Steven Lawrence Locklair</dc:creator>
  <cp:lastModifiedBy>Steven Lawrence Locklair</cp:lastModifiedBy>
  <cp:revision>10</cp:revision>
  <dcterms:created xsi:type="dcterms:W3CDTF">2013-06-28T17:13:40Z</dcterms:created>
  <dcterms:modified xsi:type="dcterms:W3CDTF">2013-06-30T19:55:39Z</dcterms:modified>
</cp:coreProperties>
</file>