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35044-80A2-4BCE-843E-18761FB39231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BB7CA-2030-4817-9113-71F1CF6F89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EF34-60B6-47C5-ADB0-F34E86A6E653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7277-5338-4718-9E2D-DB713134D8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27-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Joyful, Joyful We Adore Thee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382- In Heavenly Love Abiding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500- Give Me the Bible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297- Prepare to Meet Thy God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616- Into our Hands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12390120" cy="3558541"/>
          </a:xfrm>
        </p:spPr>
        <p:txBody>
          <a:bodyPr>
            <a:noAutofit/>
          </a:bodyPr>
          <a:lstStyle/>
          <a:p>
            <a:r>
              <a:rPr lang="en-US" sz="17500" kern="10" dirty="0" smtClean="0">
                <a:ln w="9525">
                  <a:noFill/>
                  <a:prstDash val="lgDash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Directions to</a:t>
            </a:r>
            <a:endParaRPr lang="en-US" sz="1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75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♪♫ Sing ♫♪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All throughout the Bible, God’s people sang (the Israelites victory over the Egyptians, worship in the temple, Jesus and the apostles sang a hymn, Paul and Silas sang in jail, the saints before the throne in the book of Revelation, etc). </a:t>
            </a:r>
          </a:p>
          <a:p>
            <a:pPr algn="ctr">
              <a:lnSpc>
                <a:spcPct val="90000"/>
              </a:lnSpc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Normally this is the point in the sermon we would focus on why we aren’t authorized to use mechanical instruments in worship to God (Eph. 5:19).  </a:t>
            </a:r>
          </a:p>
          <a:p>
            <a:pPr algn="ctr">
              <a:lnSpc>
                <a:spcPct val="90000"/>
              </a:lnSpc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that’s not the direction I want to take this evening. </a:t>
            </a:r>
          </a:p>
          <a:p>
            <a:pPr algn="ctr">
              <a:lnSpc>
                <a:spcPct val="90000"/>
              </a:lnSpc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 directions do we have in the Scriptures on how we sing?  </a:t>
            </a:r>
          </a:p>
          <a:p>
            <a:pPr algn="ctr">
              <a:lnSpc>
                <a:spcPct val="90000"/>
              </a:lnSpc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 want to talk about three directions of our singing in worship. 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Singing Must be Upward 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5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ur directions come from heaven therefore our singing must be upward in praising our God (Rev. 15:3-4).</a:t>
            </a:r>
          </a:p>
          <a:p>
            <a:pPr algn="ctr">
              <a:lnSpc>
                <a:spcPct val="90000"/>
              </a:lnSpc>
              <a:buNone/>
            </a:pPr>
            <a:endParaRPr lang="en-US" sz="3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the song of Moses, they praised God for giving them victory over being in bondage to Egypt &amp; we praise the Lamb for victory over sin (Ex. 15:1ff; </a:t>
            </a:r>
            <a:r>
              <a:rPr lang="en-US" sz="59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Jn</a:t>
            </a: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1:29; He. 2:14-15).</a:t>
            </a:r>
          </a:p>
          <a:p>
            <a:pPr algn="ctr">
              <a:lnSpc>
                <a:spcPct val="90000"/>
              </a:lnSpc>
            </a:pPr>
            <a:endParaRPr lang="en-US" sz="3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praise God and His Son for their mighty works.                [Redemption, Salvation] (Rev. 5:9; 7:9-10)</a:t>
            </a:r>
          </a:p>
          <a:p>
            <a:pPr algn="ctr">
              <a:lnSpc>
                <a:spcPct val="90000"/>
              </a:lnSpc>
            </a:pPr>
            <a:endParaRPr lang="en-US" sz="3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praise God and His Son for their faithfulness to all generations (Psalm 89:1)</a:t>
            </a:r>
          </a:p>
          <a:p>
            <a:pPr algn="ctr">
              <a:lnSpc>
                <a:spcPct val="90000"/>
              </a:lnSpc>
              <a:buNone/>
            </a:pPr>
            <a:endParaRPr lang="en-US" sz="3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59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praise God &amp; His Son for their holiness.                                   (Isa 6:3; Rev. 4:8)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Singing Must be Outward 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told Moses to write a song and teach it to the Israelites which would remind them of His word and testify to their future rebellion (Deuteronomy 31:19ff).</a:t>
            </a:r>
          </a:p>
          <a:p>
            <a:pPr algn="ctr">
              <a:lnSpc>
                <a:spcPct val="90000"/>
              </a:lnSpc>
              <a:buNone/>
            </a:pPr>
            <a:endParaRPr lang="en-US" sz="3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teach and admonish one another with psalms, hymns, and spiritual songs (Colossians 3:16).</a:t>
            </a:r>
          </a:p>
          <a:p>
            <a:pPr algn="ctr">
              <a:lnSpc>
                <a:spcPct val="90000"/>
              </a:lnSpc>
            </a:pPr>
            <a:endParaRPr lang="en-US" sz="3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need songs that inspire us to greater service but also warnings of Judgment (Heb 2:1-3; 3:12-13; 10:23ff).</a:t>
            </a:r>
          </a:p>
          <a:p>
            <a:pPr algn="ctr">
              <a:lnSpc>
                <a:spcPct val="90000"/>
              </a:lnSpc>
            </a:pPr>
            <a:endParaRPr lang="en-US" sz="3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sing songs like </a:t>
            </a:r>
            <a:r>
              <a:rPr lang="en-US" sz="73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“Prepare to Meet thy God”; “At Calvary”; “Almost Persuaded”; “There’s a Great Day Coming”;  </a:t>
            </a: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others to admonish us.</a:t>
            </a:r>
          </a:p>
          <a:p>
            <a:pPr algn="ctr">
              <a:lnSpc>
                <a:spcPct val="90000"/>
              </a:lnSpc>
            </a:pPr>
            <a:endParaRPr lang="en-US" sz="3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73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are able to sing but don’t or are singing to receive the praise of men, God is not pleased.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Singing Must be Inward 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Not only must we have our minds engaged in singing but also our emotions. </a:t>
            </a:r>
          </a:p>
          <a:p>
            <a:pPr algn="ctr">
              <a:lnSpc>
                <a:spcPct val="90000"/>
              </a:lnSpc>
            </a:pPr>
            <a:endParaRPr lang="en-US" sz="3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 do these songs do for your soul?</a:t>
            </a:r>
          </a:p>
          <a:p>
            <a:pPr algn="ctr">
              <a:lnSpc>
                <a:spcPct val="90000"/>
              </a:lnSpc>
            </a:pPr>
            <a:endParaRPr lang="en-US" sz="3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can we sing songs like </a:t>
            </a:r>
            <a:r>
              <a:rPr lang="en-US" sz="6400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“I’m Happy Today”; “Sing and Be Happy Today”; “Count Your Blessings”; </a:t>
            </a: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or all the songs about heaven and be sad? </a:t>
            </a:r>
          </a:p>
          <a:p>
            <a:pPr algn="ctr">
              <a:lnSpc>
                <a:spcPct val="90000"/>
              </a:lnSpc>
            </a:pPr>
            <a:endParaRPr lang="en-US" sz="3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are to sing and make melody with our heart to the Lord which should stimulate us to be imitators of God as His children [being holy and faithful] (Eph. 2:10; 5:1-19). </a:t>
            </a:r>
          </a:p>
          <a:p>
            <a:pPr algn="ctr">
              <a:lnSpc>
                <a:spcPct val="90000"/>
              </a:lnSpc>
            </a:pPr>
            <a:endParaRPr lang="en-US" sz="3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we honor the Lord with our lips in song but our heart is not engaged, our worship is in vain (Matt. 15:7-9).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follow the Lord’s directions in order to please Him in worship (upward, outward, and inward). </a:t>
            </a:r>
          </a:p>
          <a:p>
            <a:pPr algn="ctr">
              <a:lnSpc>
                <a:spcPct val="90000"/>
              </a:lnSpc>
              <a:buNone/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we truly praising God as we realize that we were  redeemed from being in bondage to sin through Christ, and look forward to singing hymns for all of eternity?</a:t>
            </a:r>
          </a:p>
          <a:p>
            <a:pPr algn="ctr">
              <a:lnSpc>
                <a:spcPct val="90000"/>
              </a:lnSpc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we heeding the warnings from Scripture as we sing songs that would admonish us to repent of our sins or are we neglecting them?  </a:t>
            </a:r>
          </a:p>
          <a:p>
            <a:pPr algn="ctr">
              <a:lnSpc>
                <a:spcPct val="90000"/>
              </a:lnSpc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 the songs that we sing bring us joy or grief, pleasure or boredom, make us happy or sad? </a:t>
            </a:r>
          </a:p>
          <a:p>
            <a:pPr algn="ctr">
              <a:lnSpc>
                <a:spcPct val="90000"/>
              </a:lnSpc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Prepare to meet your God (Amos 4:12)!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27-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Joyful, Joyful We Adore Thee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382- In Heavenly Love Abiding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500- Give Me the Bible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297- Prepare to Meet Thy God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Remember Me</a:t>
            </a:r>
          </a:p>
          <a:p>
            <a:pPr marL="914400" indent="-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616- Into our Hands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685</Words>
  <Application>Microsoft Office PowerPoint</Application>
  <PresentationFormat>Custom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Songs for Worship at Woodmont</vt:lpstr>
      <vt:lpstr>Directions to</vt:lpstr>
      <vt:lpstr>Introduction</vt:lpstr>
      <vt:lpstr>Our Singing Must be Upward </vt:lpstr>
      <vt:lpstr>Our Singing Must be Outward </vt:lpstr>
      <vt:lpstr>Our Singing Must be Inward 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to</dc:title>
  <dc:creator>Steven Lawrence Locklair</dc:creator>
  <cp:lastModifiedBy>Steven Lawrence Locklair</cp:lastModifiedBy>
  <cp:revision>2</cp:revision>
  <dcterms:created xsi:type="dcterms:W3CDTF">2013-07-21T20:49:10Z</dcterms:created>
  <dcterms:modified xsi:type="dcterms:W3CDTF">2013-07-22T06:07:12Z</dcterms:modified>
</cp:coreProperties>
</file>