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426" y="-108"/>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24A25E-0571-4AD8-A6F5-31EA9F9BF6F7}"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C51E7-5125-4D82-936B-F62BFE08B34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4A25E-0571-4AD8-A6F5-31EA9F9BF6F7}"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C51E7-5125-4D82-936B-F62BFE08B3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4A25E-0571-4AD8-A6F5-31EA9F9BF6F7}"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C51E7-5125-4D82-936B-F62BFE08B3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4A25E-0571-4AD8-A6F5-31EA9F9BF6F7}"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C51E7-5125-4D82-936B-F62BFE08B3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24A25E-0571-4AD8-A6F5-31EA9F9BF6F7}"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C51E7-5125-4D82-936B-F62BFE08B34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24A25E-0571-4AD8-A6F5-31EA9F9BF6F7}" type="datetimeFigureOut">
              <a:rPr lang="en-US" smtClean="0"/>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C51E7-5125-4D82-936B-F62BFE08B3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24A25E-0571-4AD8-A6F5-31EA9F9BF6F7}" type="datetimeFigureOut">
              <a:rPr lang="en-US" smtClean="0"/>
              <a:t>9/20/2013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CC51E7-5125-4D82-936B-F62BFE08B3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24A25E-0571-4AD8-A6F5-31EA9F9BF6F7}" type="datetimeFigureOut">
              <a:rPr lang="en-US" smtClean="0"/>
              <a:t>9/20/2013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CC51E7-5125-4D82-936B-F62BFE08B3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4A25E-0571-4AD8-A6F5-31EA9F9BF6F7}" type="datetimeFigureOut">
              <a:rPr lang="en-US" smtClean="0"/>
              <a:t>9/20/2013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CC51E7-5125-4D82-936B-F62BFE08B3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4A25E-0571-4AD8-A6F5-31EA9F9BF6F7}" type="datetimeFigureOut">
              <a:rPr lang="en-US" smtClean="0"/>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C51E7-5125-4D82-936B-F62BFE08B3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4A25E-0571-4AD8-A6F5-31EA9F9BF6F7}" type="datetimeFigureOut">
              <a:rPr lang="en-US" smtClean="0"/>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C51E7-5125-4D82-936B-F62BFE08B3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A924A25E-0571-4AD8-A6F5-31EA9F9BF6F7}" type="datetimeFigureOut">
              <a:rPr lang="en-US" smtClean="0"/>
              <a:t>9/20/2013</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83CC51E7-5125-4D82-936B-F62BFE08B34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4400" dirty="0" smtClean="0">
                <a:solidFill>
                  <a:srgbClr val="FFFF00"/>
                </a:solidFill>
                <a:latin typeface="Tahoma" pitchFamily="34" charset="0"/>
                <a:ea typeface="Tahoma" pitchFamily="34" charset="0"/>
                <a:cs typeface="Tahoma" pitchFamily="34" charset="0"/>
              </a:rPr>
              <a:t>Duties of Being a Member of the Church</a:t>
            </a:r>
            <a:endParaRPr lang="en-US" sz="144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algn="ctr">
              <a:buNone/>
            </a:pPr>
            <a:r>
              <a:rPr lang="en-US" sz="4400" dirty="0" smtClean="0">
                <a:solidFill>
                  <a:schemeClr val="bg1"/>
                </a:solidFill>
                <a:latin typeface="Tahoma" pitchFamily="34" charset="0"/>
                <a:ea typeface="Tahoma" pitchFamily="34" charset="0"/>
                <a:cs typeface="Tahoma" pitchFamily="34" charset="0"/>
              </a:rPr>
              <a:t>As American citizens, we enjoy many freedoms (religion, speech, education, occupation, own property, petition government, bear arms, etc.) that many demand and often take for granted just because we were born here.</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But many don’t desire the duties that come with it (pay  taxes, obey laws, submit to authority, attend school, register for draft, serve on jury), etc.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We have many freedoms in Christ that we don’t deserve because we are sinners, but because of His death, we can be born again to become citizens of His heavenly kingdom (John 3:3ff; 18:36; Eph. 2:19; Col. 1:13-14; Phil. 3:20).</a:t>
            </a:r>
          </a:p>
          <a:p>
            <a:pPr algn="ctr">
              <a:buNone/>
            </a:pPr>
            <a:endParaRPr lang="en-US" sz="4400" b="1"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We enjoy all the spiritual blessings in Christ                    [redemption through His blood, adopted into His family,  riches of His grace, benefits of His wisdom, petition of prayer, a future inheritance, etc.] (Eph. 1:3ff)</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But just as we have duties as American citizens, we have obligations to our Lord &amp; King as members of His body in a local church &amp; are to be obedient subjects of His kingdom.                                 (Acts 9:26ff; Eph. 1:22-23; 1 Tim. 6:15; Matt. 28:20)</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In this lesson, we will study the duties we have as being members of His church, in a local congregation.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Duties of being a Member of </a:t>
            </a:r>
            <a:r>
              <a:rPr lang="en-US" smtClean="0">
                <a:solidFill>
                  <a:srgbClr val="FFFF00"/>
                </a:solidFill>
                <a:latin typeface="Tahoma" pitchFamily="34" charset="0"/>
                <a:ea typeface="Tahoma" pitchFamily="34" charset="0"/>
                <a:cs typeface="Tahoma" pitchFamily="34" charset="0"/>
              </a:rPr>
              <a:t>the Church</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We enjoy all the spiritual blessings in Christ                    [redemption through His blood, adopted into His family,  riches of His grace, benefits of His wisdom, petition of prayer, a future inheritance, etc.] (Eph. 1:3ff)</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But just as we have duties as American citizens, we have obligations to our Lord &amp; King as members of His body in a local church &amp; are to be obedient subjects of His kingdom.                                 (Acts 9:26ff; Eph. 1:22-23; 1 Tim. 6:15; Matt. 28:20)</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In this lesson, we will study the duties we have as being members of His church, in a local congregation.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388</Words>
  <Application>Microsoft Office PowerPoint</Application>
  <PresentationFormat>Custom</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Duties of Being a Member of the Church</vt:lpstr>
      <vt:lpstr>Introduction</vt:lpstr>
      <vt:lpstr>Introduction</vt:lpstr>
      <vt:lpstr>Duties of being a Member of the Church</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Duties of Being a Member of the Church</dc:title>
  <dc:creator>Steven Lawrence Locklair</dc:creator>
  <cp:lastModifiedBy>Steven Lawrence Locklair</cp:lastModifiedBy>
  <cp:revision>1</cp:revision>
  <dcterms:created xsi:type="dcterms:W3CDTF">2013-09-20T10:02:01Z</dcterms:created>
  <dcterms:modified xsi:type="dcterms:W3CDTF">2013-09-20T17:26:07Z</dcterms:modified>
</cp:coreProperties>
</file>