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14630400" cy="82296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330" y="-102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B92D6E-6CFE-416B-B7C7-23D5DBBE9722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CF78E-D473-481D-AAB7-F75DB3E217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2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D003E-35D4-4128-B4F3-407C9BC8B085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9DFE-E12A-4555-875C-693EAD2D0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D003E-35D4-4128-B4F3-407C9BC8B085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9DFE-E12A-4555-875C-693EAD2D0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7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7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D003E-35D4-4128-B4F3-407C9BC8B085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9DFE-E12A-4555-875C-693EAD2D0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D003E-35D4-4128-B4F3-407C9BC8B085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9DFE-E12A-4555-875C-693EAD2D0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2"/>
            <a:ext cx="12435840" cy="163449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D003E-35D4-4128-B4F3-407C9BC8B085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9DFE-E12A-4555-875C-693EAD2D0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2"/>
            <a:ext cx="6461760" cy="54311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2"/>
            <a:ext cx="6461760" cy="54311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D003E-35D4-4128-B4F3-407C9BC8B085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9DFE-E12A-4555-875C-693EAD2D0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1" y="1842136"/>
            <a:ext cx="6464301" cy="7677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1" y="2609850"/>
            <a:ext cx="6464301" cy="47415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D003E-35D4-4128-B4F3-407C9BC8B085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9DFE-E12A-4555-875C-693EAD2D0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D003E-35D4-4128-B4F3-407C9BC8B085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9DFE-E12A-4555-875C-693EAD2D0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D003E-35D4-4128-B4F3-407C9BC8B085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9DFE-E12A-4555-875C-693EAD2D0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2" y="327660"/>
            <a:ext cx="4813301" cy="13944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2"/>
            <a:ext cx="8178800" cy="70237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2" y="1722122"/>
            <a:ext cx="4813301" cy="56292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D003E-35D4-4128-B4F3-407C9BC8B085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9DFE-E12A-4555-875C-693EAD2D0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D003E-35D4-4128-B4F3-407C9BC8B085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9DFE-E12A-4555-875C-693EAD2D0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2"/>
            <a:ext cx="13167360" cy="5431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2"/>
            <a:ext cx="3413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D003E-35D4-4128-B4F3-407C9BC8B085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2"/>
            <a:ext cx="46329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2"/>
            <a:ext cx="3413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E9DFE-E12A-4555-875C-693EAD2D0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Songs for Worship at </a:t>
            </a:r>
            <a:r>
              <a:rPr lang="en-US" sz="6600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21 Praise the Lord Ye Heavens Adore Him</a:t>
            </a:r>
          </a:p>
          <a:p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22 He is in our Midst</a:t>
            </a:r>
          </a:p>
          <a:p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167 We Saw Thee Not</a:t>
            </a:r>
          </a:p>
          <a:p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616 Into our Hands</a:t>
            </a:r>
          </a:p>
          <a:p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348 Almost Persuaded</a:t>
            </a:r>
          </a:p>
          <a:p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97s Servants Song</a:t>
            </a:r>
            <a:endParaRPr lang="en-US" sz="4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3716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4630400" cy="6858000"/>
          </a:xfrm>
        </p:spPr>
        <p:txBody>
          <a:bodyPr>
            <a:normAutofit fontScale="92500" lnSpcReduction="10000"/>
          </a:bodyPr>
          <a:lstStyle/>
          <a:p>
            <a:pPr marL="609600" indent="-609600" algn="ctr">
              <a:buNone/>
            </a:pPr>
            <a:r>
              <a:rPr lang="en-US" sz="4400" dirty="0" smtClean="0">
                <a:solidFill>
                  <a:schemeClr val="bg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If you are a member and you’re willfully absent, your prayers will not help our gospel meeting. </a:t>
            </a:r>
          </a:p>
          <a:p>
            <a:pPr marL="609600" indent="-609600" algn="ctr"/>
            <a:endParaRPr lang="en-US" sz="1800" dirty="0" smtClean="0">
              <a:solidFill>
                <a:schemeClr val="bg2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400" dirty="0" smtClean="0">
                <a:solidFill>
                  <a:schemeClr val="bg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But if we are all here praying that God will bless Kurt Jones’ efforts to preach the truth, asking for receptive hearts, good attendance, and a good crop yielding we will have a successful meeting. </a:t>
            </a:r>
          </a:p>
          <a:p>
            <a:pPr marL="609600" indent="-609600" algn="ctr"/>
            <a:endParaRPr lang="en-US" sz="1800" dirty="0" smtClean="0">
              <a:solidFill>
                <a:schemeClr val="bg2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400" dirty="0" smtClean="0">
                <a:solidFill>
                  <a:schemeClr val="bg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Our responsibility is to plant and water and God will give the increase (1 Corinthians 3:6). </a:t>
            </a:r>
          </a:p>
          <a:p>
            <a:pPr marL="609600" indent="-609600" algn="ctr"/>
            <a:endParaRPr lang="en-US" sz="1800" dirty="0" smtClean="0">
              <a:solidFill>
                <a:schemeClr val="bg2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400" dirty="0" smtClean="0">
                <a:solidFill>
                  <a:schemeClr val="bg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All things are ready come to the feast!</a:t>
            </a:r>
            <a:endParaRPr lang="en-US" sz="1800" dirty="0" smtClean="0">
              <a:solidFill>
                <a:schemeClr val="bg2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>
              <a:buNone/>
            </a:pPr>
            <a:endParaRPr lang="en-US" sz="4400" dirty="0" smtClean="0">
              <a:solidFill>
                <a:srgbClr val="00FF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Songs for Worship at </a:t>
            </a:r>
            <a:r>
              <a:rPr lang="en-US" sz="6600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21 Praise the Lord Ye Heavens Adore Him</a:t>
            </a:r>
          </a:p>
          <a:p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22 He is in our Midst</a:t>
            </a:r>
          </a:p>
          <a:p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167 We Saw Thee Not</a:t>
            </a:r>
          </a:p>
          <a:p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616 Into our Hands</a:t>
            </a:r>
          </a:p>
          <a:p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348 Almost Persuaded</a:t>
            </a:r>
          </a:p>
          <a:p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97 Servants Song</a:t>
            </a:r>
            <a:endParaRPr lang="en-US" sz="4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"/>
            <a:ext cx="14630400" cy="8229599"/>
          </a:xfrm>
        </p:spPr>
        <p:txBody>
          <a:bodyPr>
            <a:normAutofit/>
          </a:bodyPr>
          <a:lstStyle/>
          <a:p>
            <a:r>
              <a:rPr lang="en-US" sz="155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Praying for our Gospel Meeting</a:t>
            </a:r>
            <a:endParaRPr lang="en-US" sz="155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3716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Introduction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4630400" cy="6858000"/>
          </a:xfrm>
        </p:spPr>
        <p:txBody>
          <a:bodyPr>
            <a:normAutofit/>
          </a:bodyPr>
          <a:lstStyle/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This coming Saturday begins our gospel meeting. </a:t>
            </a:r>
          </a:p>
          <a:p>
            <a:pPr marL="609600" indent="-609600" algn="ctr">
              <a:buNone/>
            </a:pPr>
            <a:endParaRPr lang="en-US" sz="14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While it’s great that we have planned, prepared, and have been passing out postcards for this meeting, let us not forget the importance of praying for it. </a:t>
            </a:r>
          </a:p>
          <a:p>
            <a:pPr marL="609600" indent="-609600" algn="ctr">
              <a:buNone/>
            </a:pPr>
            <a:endParaRPr lang="en-US" sz="14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In this sermon we will give four things that we should be praying for in our gospel meeting effort using the acronym PRAY. </a:t>
            </a:r>
          </a:p>
          <a:p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3716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Pray for the </a:t>
            </a:r>
            <a:r>
              <a:rPr lang="en-US" sz="6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reacher Kurt Jones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4630400" cy="6858000"/>
          </a:xfrm>
        </p:spPr>
        <p:txBody>
          <a:bodyPr>
            <a:normAutofit fontScale="85000" lnSpcReduction="10000"/>
          </a:bodyPr>
          <a:lstStyle/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apostle Paul asked for prayers many times.                 (Rom. 15:30; Heb. 13:18; 1 Thess. 5:25)</a:t>
            </a:r>
          </a:p>
          <a:p>
            <a:pPr marL="609600" indent="-609600" algn="ctr"/>
            <a:endParaRPr lang="en-US" sz="18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 am convinced that Kurt will</a:t>
            </a: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preach the truth here as he has done the many times I’ve heard him before and I know that he will do so again, but he still needs our prayers.</a:t>
            </a:r>
          </a:p>
          <a:p>
            <a:pPr marL="609600" indent="-609600" algn="ctr"/>
            <a:endParaRPr lang="en-US" sz="18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Pray that he might preach with boldness, clarity, and simplicity (Eph. 6:19; 2 Cor. 3:12).</a:t>
            </a:r>
          </a:p>
          <a:p>
            <a:pPr marL="609600" indent="-609600" algn="ctr"/>
            <a:endParaRPr lang="en-US" sz="18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He has a great responsibility but we can also help him through our prayers as the Corinthians did for Paul (2 Cor. 1:11).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3716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Pray for </a:t>
            </a:r>
            <a:r>
              <a:rPr lang="en-US" sz="6600" b="1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</a:t>
            </a:r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eceptive Hearts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4630400" cy="6858000"/>
          </a:xfrm>
        </p:spPr>
        <p:txBody>
          <a:bodyPr>
            <a:normAutofit fontScale="92500" lnSpcReduction="20000"/>
          </a:bodyPr>
          <a:lstStyle/>
          <a:p>
            <a:pPr marL="609600" indent="-609600" algn="ctr">
              <a:buNone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In the parable of the </a:t>
            </a:r>
            <a:r>
              <a:rPr lang="en-US" sz="4400" dirty="0" err="1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Sower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, the seed is God’s word. </a:t>
            </a:r>
          </a:p>
          <a:p>
            <a:pPr marL="609600" indent="-609600" algn="ctr">
              <a:buNone/>
            </a:pPr>
            <a:endParaRPr lang="en-US" sz="16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en it is planted in good and honest hearts it will bear fruit. (Luke 8:15)</a:t>
            </a:r>
          </a:p>
          <a:p>
            <a:pPr marL="609600" indent="-609600" algn="ctr"/>
            <a:endParaRPr lang="en-US" sz="15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US" sz="4400" dirty="0" err="1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Bereans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had receptive hearts (Acts 17:11). </a:t>
            </a:r>
          </a:p>
          <a:p>
            <a:pPr marL="609600" indent="-609600" algn="ctr"/>
            <a:endParaRPr lang="en-US" sz="15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400" i="1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“But I’ve tried and no one has ever come. Many don’t want to hear, so I quit trying”.</a:t>
            </a:r>
          </a:p>
          <a:p>
            <a:pPr marL="609600" indent="-609600" algn="ctr"/>
            <a:endParaRPr lang="en-US" sz="15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Have you been diligent about praying that God would open doors for the word (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Colossians 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4:2-6)? </a:t>
            </a:r>
          </a:p>
          <a:p>
            <a:pPr marL="609600" indent="-609600" algn="ctr"/>
            <a:endParaRPr lang="en-US" sz="15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Our labor is never in vain in the Lord’s service.                      (1 Corinthians 15:58; Galatians 6:9-10)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3716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Pray for </a:t>
            </a:r>
            <a:r>
              <a:rPr lang="en-US" sz="6600" b="1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</a:t>
            </a:r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eceptive Hearts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4630400" cy="6858000"/>
          </a:xfrm>
        </p:spPr>
        <p:txBody>
          <a:bodyPr>
            <a:normAutofit fontScale="92500"/>
          </a:bodyPr>
          <a:lstStyle/>
          <a:p>
            <a:pPr marL="609600" indent="-609600" algn="ctr">
              <a:buNone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 realize that you have to make a judgment as to when to shake the dust off your feet and not cast your pearls before 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swine when people reject God’s word 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Matt. 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7:6; 10:14).</a:t>
            </a:r>
          </a:p>
          <a:p>
            <a:pPr marL="609600" indent="-609600" algn="ctr"/>
            <a:endParaRPr lang="en-US" sz="15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But we need to continue to pray fervently that the word of God will spread rapidly in receptive 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hearts 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(2 Thess. 3:1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en-US" sz="44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/>
            <a:endParaRPr lang="en-US" sz="15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Jesus said that the fields were white for harvest and the same is true today (John 4:35).</a:t>
            </a:r>
          </a:p>
          <a:p>
            <a:pPr marL="609600" indent="-609600" algn="ctr"/>
            <a:endParaRPr lang="en-US" sz="15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Are you praying for receptive hearts?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3716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Pray for Good </a:t>
            </a:r>
            <a:r>
              <a:rPr lang="en-US" sz="6600" b="1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ttendance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4630400" cy="6858000"/>
          </a:xfrm>
        </p:spPr>
        <p:txBody>
          <a:bodyPr>
            <a:normAutofit fontScale="92500"/>
          </a:bodyPr>
          <a:lstStyle/>
          <a:p>
            <a:pPr marL="609600" indent="-609600" algn="ctr">
              <a:buNone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We are inviting everyone in Fort Worth and the surrounding areas to hear the soul saving gospel next week (friends, relatives, coworkers, fellow students, neighbors, etc.). </a:t>
            </a:r>
          </a:p>
          <a:p>
            <a:pPr marL="609600" indent="-609600" algn="ctr"/>
            <a:endParaRPr lang="en-US" sz="20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How sad it would be it we forsook the assembling of ourselves together and the one we invited decided to come?             (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Hebrews 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10:25) </a:t>
            </a:r>
          </a:p>
          <a:p>
            <a:pPr marL="609600" indent="-609600" algn="ctr"/>
            <a:endParaRPr lang="en-US" sz="20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There are several brethren from out of town that are planning to come encourage us in our meeting.  Let’s be here!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3716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Pray for a Good Crop </a:t>
            </a:r>
            <a:r>
              <a:rPr lang="en-US" sz="6600" b="1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</a:t>
            </a:r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ielding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4630400" cy="6858000"/>
          </a:xfrm>
        </p:spPr>
        <p:txBody>
          <a:bodyPr>
            <a:normAutofit/>
          </a:bodyPr>
          <a:lstStyle/>
          <a:p>
            <a:pPr marL="609600" indent="-609600" algn="ctr">
              <a:buNone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We are praying that good and honest hearts will respond in obedience to the truth but we also should pray that we grow spiritually as a result of this meeting. </a:t>
            </a:r>
          </a:p>
          <a:p>
            <a:pPr marL="609600" indent="-609600" algn="ctr"/>
            <a:endParaRPr lang="en-US" sz="14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4400" i="1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"Other seeds fell into the good soil, and as they grew up and increased, they yielded a crop and produced thirty, sixty, and a hundredfold“  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(Mark 4:8) </a:t>
            </a:r>
          </a:p>
          <a:p>
            <a:pPr marL="609600" indent="-609600" algn="ctr"/>
            <a:endParaRPr lang="en-US" sz="14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apostle Paul prayed for the Colossians that they might bear fruit in every good work (Colossians 1:10).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3716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Pray for a Good Crop </a:t>
            </a:r>
            <a:r>
              <a:rPr lang="en-US" sz="6600" b="1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</a:t>
            </a:r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ielding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4630400" cy="6858000"/>
          </a:xfrm>
        </p:spPr>
        <p:txBody>
          <a:bodyPr>
            <a:normAutofit fontScale="92500"/>
          </a:bodyPr>
          <a:lstStyle/>
          <a:p>
            <a:pPr marL="609600" indent="-609600" algn="ctr">
              <a:buNone/>
            </a:pPr>
            <a:r>
              <a:rPr lang="en-US" sz="4400" dirty="0" smtClean="0">
                <a:solidFill>
                  <a:schemeClr val="bg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It will help you to discern good from evil rather than digressing to infancy again (Heb. 5:12-14) </a:t>
            </a:r>
          </a:p>
          <a:p>
            <a:pPr marL="609600" indent="-609600" algn="ctr"/>
            <a:endParaRPr lang="en-US" sz="2400" dirty="0" smtClean="0">
              <a:solidFill>
                <a:schemeClr val="bg2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400" dirty="0" smtClean="0">
                <a:solidFill>
                  <a:schemeClr val="bg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It will help you to not be deceived by the errors of ungodly men (2 Peter 3:16-17).</a:t>
            </a:r>
          </a:p>
          <a:p>
            <a:pPr marL="609600" indent="-609600" algn="ctr"/>
            <a:endParaRPr lang="en-US" sz="2400" dirty="0" smtClean="0">
              <a:solidFill>
                <a:schemeClr val="bg2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400" dirty="0" smtClean="0">
                <a:solidFill>
                  <a:schemeClr val="bg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If you are here, paying attention to God’s word, and putting into practice the things you learn, you will grow in the grace and knowledge of Jesus Christ (2 Peter 3:18).</a:t>
            </a:r>
          </a:p>
          <a:p>
            <a:pPr marL="609600" indent="-609600" algn="ctr"/>
            <a:endParaRPr lang="en-US" sz="2400" dirty="0" smtClean="0">
              <a:solidFill>
                <a:schemeClr val="bg2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400" dirty="0" smtClean="0">
                <a:solidFill>
                  <a:schemeClr val="bg2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In the end, you will reap what you have sown (Gal. 6:7-8).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813</Words>
  <Application>Microsoft Office PowerPoint</Application>
  <PresentationFormat>Custom</PresentationFormat>
  <Paragraphs>77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Songs for Worship at Woodmont</vt:lpstr>
      <vt:lpstr>Praying for our Gospel Meeting</vt:lpstr>
      <vt:lpstr>Introduction</vt:lpstr>
      <vt:lpstr>Pray for the Preacher Kurt Jones</vt:lpstr>
      <vt:lpstr>Pray for Receptive Hearts</vt:lpstr>
      <vt:lpstr>Pray for Receptive Hearts</vt:lpstr>
      <vt:lpstr>Pray for Good Attendance</vt:lpstr>
      <vt:lpstr>Pray for a Good Crop Yielding</vt:lpstr>
      <vt:lpstr>Pray for a Good Crop Yielding</vt:lpstr>
      <vt:lpstr>Conclusion</vt:lpstr>
      <vt:lpstr>Songs for Worship at Woodmont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Praying for our Gospel Meeting</dc:title>
  <dc:creator>Steven Lawrence Locklair</dc:creator>
  <cp:lastModifiedBy>Steven Lawrence Locklair</cp:lastModifiedBy>
  <cp:revision>4</cp:revision>
  <dcterms:created xsi:type="dcterms:W3CDTF">2013-11-02T23:26:54Z</dcterms:created>
  <dcterms:modified xsi:type="dcterms:W3CDTF">2013-11-03T21:26:09Z</dcterms:modified>
</cp:coreProperties>
</file>