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88E92-A0D5-4AED-8921-E3C305EB526F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B126-EDCE-4C35-B85B-9F4C597C7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74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Psalm 119.</a:t>
            </a:r>
          </a:p>
          <a:p>
            <a:endParaRPr lang="en-US" dirty="0" smtClean="0"/>
          </a:p>
          <a:p>
            <a:r>
              <a:rPr lang="en-US" dirty="0" smtClean="0"/>
              <a:t>1) It is the longest Psalm in the book of Psalms.</a:t>
            </a:r>
          </a:p>
          <a:p>
            <a:endParaRPr lang="en-US" dirty="0" smtClean="0"/>
          </a:p>
          <a:p>
            <a:r>
              <a:rPr lang="en-US" dirty="0" smtClean="0"/>
              <a:t>2) It is also the longest chapter in the Bible.</a:t>
            </a:r>
          </a:p>
          <a:p>
            <a:endParaRPr lang="en-US" dirty="0" smtClean="0"/>
          </a:p>
          <a:p>
            <a:r>
              <a:rPr lang="en-US" dirty="0" smtClean="0"/>
              <a:t>3) The Psalm is divided into 22 parts.</a:t>
            </a:r>
          </a:p>
          <a:p>
            <a:endParaRPr lang="en-US" dirty="0" smtClean="0"/>
          </a:p>
          <a:p>
            <a:r>
              <a:rPr lang="en-US" dirty="0" smtClean="0"/>
              <a:t>4) Each part begins with a different letter of the Hebrew alphabet.</a:t>
            </a:r>
          </a:p>
          <a:p>
            <a:endParaRPr lang="en-US" dirty="0" smtClean="0"/>
          </a:p>
          <a:p>
            <a:r>
              <a:rPr lang="en-US" dirty="0" smtClean="0"/>
              <a:t>5) In Hebrew, each line of these parts begins with that letter.</a:t>
            </a:r>
          </a:p>
          <a:p>
            <a:endParaRPr lang="en-US" dirty="0" smtClean="0"/>
          </a:p>
          <a:p>
            <a:r>
              <a:rPr lang="en-US" dirty="0" smtClean="0"/>
              <a:t>6) Is this significant? There's not a letter that doesn't honor God's word.</a:t>
            </a:r>
          </a:p>
          <a:p>
            <a:endParaRPr lang="en-US" dirty="0" smtClean="0"/>
          </a:p>
          <a:p>
            <a:r>
              <a:rPr lang="en-US" dirty="0" smtClean="0"/>
              <a:t>7) The content of this chapter is respect, praise, and honor for God's word.</a:t>
            </a:r>
          </a:p>
          <a:p>
            <a:endParaRPr lang="en-US" dirty="0" smtClean="0"/>
          </a:p>
          <a:p>
            <a:r>
              <a:rPr lang="en-US" dirty="0" smtClean="0"/>
              <a:t>8) God's word is described with several different words in this Psalm.</a:t>
            </a:r>
          </a:p>
          <a:p>
            <a:endParaRPr lang="en-US" dirty="0" smtClean="0"/>
          </a:p>
          <a:p>
            <a:r>
              <a:rPr lang="en-US" dirty="0" smtClean="0"/>
              <a:t>a. Laws</a:t>
            </a:r>
          </a:p>
          <a:p>
            <a:endParaRPr lang="en-US" dirty="0" smtClean="0"/>
          </a:p>
          <a:p>
            <a:r>
              <a:rPr lang="en-US" dirty="0" smtClean="0"/>
              <a:t>b. Testimonies</a:t>
            </a:r>
          </a:p>
          <a:p>
            <a:endParaRPr lang="en-US" dirty="0" smtClean="0"/>
          </a:p>
          <a:p>
            <a:r>
              <a:rPr lang="en-US" dirty="0" smtClean="0"/>
              <a:t>c. Ways</a:t>
            </a:r>
          </a:p>
          <a:p>
            <a:endParaRPr lang="en-US" dirty="0" smtClean="0"/>
          </a:p>
          <a:p>
            <a:r>
              <a:rPr lang="en-US" dirty="0" smtClean="0"/>
              <a:t>d. Precepts</a:t>
            </a:r>
          </a:p>
          <a:p>
            <a:endParaRPr lang="en-US" dirty="0" smtClean="0"/>
          </a:p>
          <a:p>
            <a:r>
              <a:rPr lang="en-US" dirty="0" smtClean="0"/>
              <a:t>e. Statutes</a:t>
            </a:r>
          </a:p>
          <a:p>
            <a:endParaRPr lang="en-US" dirty="0" smtClean="0"/>
          </a:p>
          <a:p>
            <a:r>
              <a:rPr lang="en-US" dirty="0" smtClean="0"/>
              <a:t>f. Commandments</a:t>
            </a:r>
          </a:p>
          <a:p>
            <a:endParaRPr lang="en-US" dirty="0" smtClean="0"/>
          </a:p>
          <a:p>
            <a:r>
              <a:rPr lang="en-US" dirty="0" smtClean="0"/>
              <a:t>g. Judgments</a:t>
            </a:r>
          </a:p>
          <a:p>
            <a:endParaRPr lang="en-US" dirty="0" smtClean="0"/>
          </a:p>
          <a:p>
            <a:r>
              <a:rPr lang="en-US" dirty="0" smtClean="0"/>
              <a:t>h. Word</a:t>
            </a:r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. Truth</a:t>
            </a:r>
          </a:p>
          <a:p>
            <a:endParaRPr lang="en-US" dirty="0" smtClean="0"/>
          </a:p>
          <a:p>
            <a:r>
              <a:rPr lang="en-US" dirty="0" smtClean="0"/>
              <a:t>9) All of these words are used to refer to God's word.</a:t>
            </a:r>
          </a:p>
          <a:p>
            <a:endParaRPr lang="en-US" dirty="0" smtClean="0"/>
          </a:p>
          <a:p>
            <a:r>
              <a:rPr lang="en-US" dirty="0" smtClean="0"/>
              <a:t>10) There is great respect for God's word in this Psalm.</a:t>
            </a:r>
          </a:p>
          <a:p>
            <a:endParaRPr lang="en-US" dirty="0" smtClean="0"/>
          </a:p>
          <a:p>
            <a:r>
              <a:rPr lang="en-US" dirty="0" smtClean="0"/>
              <a:t>11) We ought to have this same respect also.</a:t>
            </a:r>
          </a:p>
          <a:p>
            <a:endParaRPr lang="en-US" dirty="0" smtClean="0"/>
          </a:p>
          <a:p>
            <a:r>
              <a:rPr lang="en-US" dirty="0" smtClean="0"/>
              <a:t>12) Without God's word we would not have the information we need for our salvation.</a:t>
            </a:r>
          </a:p>
          <a:p>
            <a:endParaRPr lang="en-US" dirty="0" smtClean="0"/>
          </a:p>
          <a:p>
            <a:r>
              <a:rPr lang="en-US" dirty="0" smtClean="0"/>
              <a:t>13) We ought to join the Psalmist in praising God for His wonderful word!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0B126-EDCE-4C35-B85B-9F4C597C77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06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all have times when we feel like giving up.</a:t>
            </a:r>
          </a:p>
          <a:p>
            <a:endParaRPr lang="en-US" dirty="0" smtClean="0"/>
          </a:p>
          <a:p>
            <a:r>
              <a:rPr lang="en-US" dirty="0" smtClean="0"/>
              <a:t>2) The Psalmist had feelings like this as well.</a:t>
            </a:r>
          </a:p>
          <a:p>
            <a:endParaRPr lang="en-US" dirty="0" smtClean="0"/>
          </a:p>
          <a:p>
            <a:r>
              <a:rPr lang="en-US" dirty="0" smtClean="0"/>
              <a:t>3) He describes himself as cleaving to the dust.</a:t>
            </a:r>
          </a:p>
          <a:p>
            <a:endParaRPr lang="en-US" dirty="0" smtClean="0"/>
          </a:p>
          <a:p>
            <a:r>
              <a:rPr lang="en-US" dirty="0" smtClean="0"/>
              <a:t>4) This is a picture of one who is hugging the ground, down on all fours, ready to quit.</a:t>
            </a:r>
          </a:p>
          <a:p>
            <a:endParaRPr lang="en-US" dirty="0" smtClean="0"/>
          </a:p>
          <a:p>
            <a:r>
              <a:rPr lang="en-US" dirty="0" smtClean="0"/>
              <a:t>5) He asks God to quicken, revive, or make him alive by means of God's word.</a:t>
            </a:r>
          </a:p>
          <a:p>
            <a:endParaRPr lang="en-US" dirty="0" smtClean="0"/>
          </a:p>
          <a:p>
            <a:r>
              <a:rPr lang="en-US" dirty="0" smtClean="0"/>
              <a:t>6) God's word has reviving power</a:t>
            </a:r>
          </a:p>
          <a:p>
            <a:endParaRPr lang="en-US" dirty="0" smtClean="0"/>
          </a:p>
          <a:p>
            <a:r>
              <a:rPr lang="en-US" dirty="0" smtClean="0"/>
              <a:t>The Psalmist says that he declared his ways to God.</a:t>
            </a:r>
          </a:p>
          <a:p>
            <a:endParaRPr lang="en-US" dirty="0" smtClean="0"/>
          </a:p>
          <a:p>
            <a:r>
              <a:rPr lang="en-US" dirty="0" smtClean="0"/>
              <a:t>2) Were these sinful ways?</a:t>
            </a:r>
          </a:p>
          <a:p>
            <a:endParaRPr lang="en-US" dirty="0" smtClean="0"/>
          </a:p>
          <a:p>
            <a:r>
              <a:rPr lang="en-US" dirty="0" smtClean="0"/>
              <a:t>3) Were these wandering ways?</a:t>
            </a:r>
          </a:p>
          <a:p>
            <a:endParaRPr lang="en-US" dirty="0" smtClean="0"/>
          </a:p>
          <a:p>
            <a:r>
              <a:rPr lang="en-US" dirty="0" smtClean="0"/>
              <a:t>4) Were these faithful ways?</a:t>
            </a:r>
          </a:p>
          <a:p>
            <a:endParaRPr lang="en-US" dirty="0" smtClean="0"/>
          </a:p>
          <a:p>
            <a:r>
              <a:rPr lang="en-US" dirty="0" smtClean="0"/>
              <a:t>5) Whatever ways these were, the Psalmist expresses a desire to seek if his ways are right.</a:t>
            </a:r>
          </a:p>
          <a:p>
            <a:endParaRPr lang="en-US" dirty="0" smtClean="0"/>
          </a:p>
          <a:p>
            <a:r>
              <a:rPr lang="en-US" dirty="0" smtClean="0"/>
              <a:t>6) He expresses confidence that God has heard him.</a:t>
            </a:r>
          </a:p>
          <a:p>
            <a:endParaRPr lang="en-US" dirty="0" smtClean="0"/>
          </a:p>
          <a:p>
            <a:r>
              <a:rPr lang="en-US" dirty="0" smtClean="0"/>
              <a:t>7) He expresses his desire that God teach him.</a:t>
            </a:r>
          </a:p>
          <a:p>
            <a:endParaRPr lang="en-US" dirty="0" smtClean="0"/>
          </a:p>
          <a:p>
            <a:r>
              <a:rPr lang="en-US" dirty="0" smtClean="0"/>
              <a:t>8) Do we ever wonder about the decisions of our life?</a:t>
            </a:r>
          </a:p>
          <a:p>
            <a:endParaRPr lang="en-US" dirty="0" smtClean="0"/>
          </a:p>
          <a:p>
            <a:r>
              <a:rPr lang="en-US" dirty="0" smtClean="0"/>
              <a:t>9) We often seek answers to questions that we face each day.</a:t>
            </a:r>
          </a:p>
          <a:p>
            <a:endParaRPr lang="en-US" dirty="0" smtClean="0"/>
          </a:p>
          <a:p>
            <a:r>
              <a:rPr lang="en-US" dirty="0" smtClean="0"/>
              <a:t>10) How should I live as a husband, father, wife, mother, child?</a:t>
            </a:r>
          </a:p>
          <a:p>
            <a:endParaRPr lang="en-US" dirty="0" smtClean="0"/>
          </a:p>
          <a:p>
            <a:r>
              <a:rPr lang="en-US" dirty="0" smtClean="0"/>
              <a:t>11) What should I do when I have a boss that is out to get me?</a:t>
            </a:r>
          </a:p>
          <a:p>
            <a:endParaRPr lang="en-US" dirty="0" smtClean="0"/>
          </a:p>
          <a:p>
            <a:r>
              <a:rPr lang="en-US" dirty="0" smtClean="0"/>
              <a:t>12) What role does God desire for me in His kingdom?</a:t>
            </a:r>
          </a:p>
          <a:p>
            <a:endParaRPr lang="en-US" dirty="0" smtClean="0"/>
          </a:p>
          <a:p>
            <a:r>
              <a:rPr lang="en-US" dirty="0" smtClean="0"/>
              <a:t>13) What will happen with me and those I love in the future?</a:t>
            </a:r>
          </a:p>
          <a:p>
            <a:endParaRPr lang="en-US" dirty="0" smtClean="0"/>
          </a:p>
          <a:p>
            <a:r>
              <a:rPr lang="en-US" dirty="0" smtClean="0"/>
              <a:t>14) Turning to God's word gives us the answers for which we are looking.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0B126-EDCE-4C35-B85B-9F4C597C77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51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Psalm 119:50 " This is my comfort in my affliction; For thy word hath quickened me."</a:t>
            </a:r>
          </a:p>
          <a:p>
            <a:endParaRPr lang="en-US" dirty="0" smtClean="0"/>
          </a:p>
          <a:p>
            <a:r>
              <a:rPr lang="en-US" dirty="0" smtClean="0"/>
              <a:t>11) 2 Thessalonians 2:16-17 "Now our Lord Jesus Christ himself, and God, even our Father, which hath loved us, and hath given us everlasting consolation and good hope through grace, Comfort your hearts, and </a:t>
            </a:r>
            <a:r>
              <a:rPr lang="en-US" dirty="0" err="1" smtClean="0"/>
              <a:t>stablish</a:t>
            </a:r>
            <a:r>
              <a:rPr lang="en-US" dirty="0" smtClean="0"/>
              <a:t> you in every good word and work."</a:t>
            </a:r>
          </a:p>
          <a:p>
            <a:endParaRPr lang="en-US" dirty="0" smtClean="0"/>
          </a:p>
          <a:p>
            <a:r>
              <a:rPr lang="en-US" dirty="0" smtClean="0"/>
              <a:t>12) James 1:21 says that it is this same word which is able to save our souls.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0B126-EDCE-4C35-B85B-9F4C597C77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14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Psalmist speaks of his faithfulness to God's testimonies.</a:t>
            </a:r>
          </a:p>
          <a:p>
            <a:endParaRPr lang="en-US" dirty="0" smtClean="0"/>
          </a:p>
          <a:p>
            <a:r>
              <a:rPr lang="en-US" dirty="0" smtClean="0"/>
              <a:t>2) He prays that God will not put him to shame.</a:t>
            </a:r>
          </a:p>
          <a:p>
            <a:endParaRPr lang="en-US" dirty="0" smtClean="0"/>
          </a:p>
          <a:p>
            <a:r>
              <a:rPr lang="en-US" dirty="0" smtClean="0"/>
              <a:t>3) This prayer betrays a certain lack of confidence in the Psalmists thoughts.</a:t>
            </a:r>
          </a:p>
          <a:p>
            <a:endParaRPr lang="en-US" dirty="0" smtClean="0"/>
          </a:p>
          <a:p>
            <a:r>
              <a:rPr lang="en-US" dirty="0" smtClean="0"/>
              <a:t>4) We need to turn to God's word when we need confidence.</a:t>
            </a:r>
          </a:p>
          <a:p>
            <a:endParaRPr lang="en-US" dirty="0" smtClean="0"/>
          </a:p>
          <a:p>
            <a:r>
              <a:rPr lang="en-US" dirty="0" smtClean="0"/>
              <a:t>5) In Hebrews 3:14 we read, "for we are become partakers of Christ, if we hold fast the beginning of our confidence firm unto the end:"</a:t>
            </a:r>
          </a:p>
          <a:p>
            <a:endParaRPr lang="en-US" dirty="0" smtClean="0"/>
          </a:p>
          <a:p>
            <a:r>
              <a:rPr lang="en-US" dirty="0" smtClean="0"/>
              <a:t>6) Luke was confident regarding the message of the gospel. He wrote to </a:t>
            </a:r>
            <a:r>
              <a:rPr lang="en-US" dirty="0" err="1" smtClean="0"/>
              <a:t>Theophilus</a:t>
            </a:r>
            <a:r>
              <a:rPr lang="en-US" dirty="0" smtClean="0"/>
              <a:t> in Luke 1:4 "That thou </a:t>
            </a:r>
            <a:r>
              <a:rPr lang="en-US" dirty="0" err="1" smtClean="0"/>
              <a:t>mightest</a:t>
            </a:r>
            <a:r>
              <a:rPr lang="en-US" dirty="0" smtClean="0"/>
              <a:t> know the certainty of those things, wherein thou hast been instructed."</a:t>
            </a:r>
          </a:p>
          <a:p>
            <a:endParaRPr lang="en-US" dirty="0" smtClean="0"/>
          </a:p>
          <a:p>
            <a:r>
              <a:rPr lang="en-US" dirty="0" smtClean="0"/>
              <a:t>7) John expressed his confidence in this way, "And he that saw it bare record, and his record is true: and he </a:t>
            </a:r>
            <a:r>
              <a:rPr lang="en-US" dirty="0" err="1" smtClean="0"/>
              <a:t>knoweth</a:t>
            </a:r>
            <a:r>
              <a:rPr lang="en-US" dirty="0" smtClean="0"/>
              <a:t> that he </a:t>
            </a:r>
            <a:r>
              <a:rPr lang="en-US" dirty="0" err="1" smtClean="0"/>
              <a:t>saith</a:t>
            </a:r>
            <a:r>
              <a:rPr lang="en-US" dirty="0" smtClean="0"/>
              <a:t> true, that ye might believe" (John 19:35).</a:t>
            </a:r>
          </a:p>
          <a:p>
            <a:endParaRPr lang="en-US" dirty="0" smtClean="0"/>
          </a:p>
          <a:p>
            <a:r>
              <a:rPr lang="en-US" dirty="0" smtClean="0"/>
              <a:t>8) God's word is tried and true. We can be confident in it.</a:t>
            </a:r>
          </a:p>
          <a:p>
            <a:endParaRPr lang="en-US" dirty="0" smtClean="0"/>
          </a:p>
          <a:p>
            <a:r>
              <a:rPr lang="en-US" dirty="0" smtClean="0"/>
              <a:t>. When we need encouragement (Psalm 119:32).</a:t>
            </a:r>
          </a:p>
          <a:p>
            <a:endParaRPr lang="en-US" dirty="0" smtClean="0"/>
          </a:p>
          <a:p>
            <a:r>
              <a:rPr lang="en-US" dirty="0" smtClean="0"/>
              <a:t>1) The Psalmist says that he will run in God's commandments.</a:t>
            </a:r>
          </a:p>
          <a:p>
            <a:endParaRPr lang="en-US" dirty="0" smtClean="0"/>
          </a:p>
          <a:p>
            <a:r>
              <a:rPr lang="en-US" dirty="0" smtClean="0"/>
              <a:t>2) He will do this as God enlarges his heart; i.e. encourages him.</a:t>
            </a:r>
          </a:p>
          <a:p>
            <a:endParaRPr lang="en-US" dirty="0" smtClean="0"/>
          </a:p>
          <a:p>
            <a:r>
              <a:rPr lang="en-US" dirty="0" smtClean="0"/>
              <a:t>3) Doing God's commandments in our lives is the best encouragement we can have.</a:t>
            </a:r>
          </a:p>
          <a:p>
            <a:endParaRPr lang="en-US" dirty="0" smtClean="0"/>
          </a:p>
          <a:p>
            <a:r>
              <a:rPr lang="en-US" dirty="0" smtClean="0"/>
              <a:t>4) Dreading is worse than doing.</a:t>
            </a:r>
          </a:p>
          <a:p>
            <a:endParaRPr lang="en-US" dirty="0" smtClean="0"/>
          </a:p>
          <a:p>
            <a:r>
              <a:rPr lang="en-US" dirty="0" smtClean="0"/>
              <a:t>5) We need to simply hunker down and do what God tells us to do and we will have the best of all possible lives.</a:t>
            </a:r>
          </a:p>
          <a:p>
            <a:endParaRPr lang="en-US" dirty="0" smtClean="0"/>
          </a:p>
          <a:p>
            <a:r>
              <a:rPr lang="en-US" dirty="0" smtClean="0"/>
              <a:t>6) James 1:25 "But whoso </a:t>
            </a:r>
            <a:r>
              <a:rPr lang="en-US" dirty="0" err="1" smtClean="0"/>
              <a:t>looketh</a:t>
            </a:r>
            <a:r>
              <a:rPr lang="en-US" dirty="0" smtClean="0"/>
              <a:t> into the perfect law of liberty, and </a:t>
            </a:r>
            <a:r>
              <a:rPr lang="en-US" dirty="0" err="1" smtClean="0"/>
              <a:t>continueth</a:t>
            </a:r>
            <a:r>
              <a:rPr lang="en-US" dirty="0" smtClean="0"/>
              <a:t> therein, he being not a forgetful hearer, but a doer of the work, this man shall be blessed in his deed."</a:t>
            </a:r>
          </a:p>
          <a:p>
            <a:endParaRPr lang="en-US" dirty="0" smtClean="0"/>
          </a:p>
          <a:p>
            <a:r>
              <a:rPr lang="en-US" dirty="0" smtClean="0"/>
              <a:t>7) Luke 11:28 "But he said, Yea rather, blessed are they that hear the word of God, and keep it."</a:t>
            </a:r>
          </a:p>
          <a:p>
            <a:endParaRPr lang="en-US" dirty="0" smtClean="0"/>
          </a:p>
          <a:p>
            <a:r>
              <a:rPr lang="en-US" dirty="0" smtClean="0"/>
              <a:t>8) John 13:17 " If ye know these things, happy are ye if ye do them."</a:t>
            </a:r>
          </a:p>
          <a:p>
            <a:endParaRPr lang="en-US" dirty="0" smtClean="0"/>
          </a:p>
          <a:p>
            <a:r>
              <a:rPr lang="en-US" dirty="0" smtClean="0"/>
              <a:t>9) Revelation 22:14 "Blessed are they that do his commandments, that they may have right to the tree of life, and may enter in through the gates into the city."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0B126-EDCE-4C35-B85B-9F4C597C77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18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5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01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7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93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82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33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92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68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9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56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37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2992-B418-4B49-805F-A8B44F5502B3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1FE3-CA48-46A5-B2B2-51F3C9E1F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19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“Strengthen Me According To Your Word”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“Psalm 119:25-32</a:t>
            </a:r>
            <a:endParaRPr lang="en-US" dirty="0"/>
          </a:p>
        </p:txBody>
      </p:sp>
      <p:pic>
        <p:nvPicPr>
          <p:cNvPr id="1026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5920" y="49529"/>
            <a:ext cx="5364480" cy="266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8945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119:25-32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we look to God's word when we need strength?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53440" y="2560320"/>
            <a:ext cx="12923520" cy="2926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My soul clings to the dust; Revive me according to Your word.  I have declared my ways, and You answered me; Teach me Your statutes.  Make me understand the way of Your precepts; So shall I meditate on Your wonderful works.  My soul melts from heaviness; Strengthen me according to Your word.  Remove from me the way of lying, And grant me Your law graciously.  I have chosen the way of truth; Your judgments I have laid before me.  I cling to Your testimonies; O Lord, do not put me to shame!  I will run the course of Your commandments, For You shall enlarge my heart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9530"/>
            <a:ext cx="3048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4113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29566"/>
            <a:ext cx="1133856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Word Strengthens Us Inwardly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1"/>
            <a:ext cx="14630400" cy="64922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we are Inwardly weak  --Psalm 119:25.</a:t>
            </a:r>
          </a:p>
          <a:p>
            <a:pPr lvl="1"/>
            <a:r>
              <a:rPr lang="en-US" dirty="0" smtClean="0"/>
              <a:t>God's word has reviving power.</a:t>
            </a:r>
          </a:p>
          <a:p>
            <a:pPr lvl="2"/>
            <a:r>
              <a:rPr lang="en-US" sz="4000" b="1" dirty="0" smtClean="0"/>
              <a:t>Hebrews 4:12</a:t>
            </a:r>
          </a:p>
          <a:p>
            <a:pPr lvl="2"/>
            <a:r>
              <a:rPr lang="en-US" sz="4000" b="1" dirty="0" smtClean="0"/>
              <a:t>Psalm 119:93</a:t>
            </a:r>
          </a:p>
          <a:p>
            <a:pPr lvl="2"/>
            <a:r>
              <a:rPr lang="en-US" sz="4000" b="1" dirty="0" smtClean="0"/>
              <a:t>John 6:63</a:t>
            </a:r>
          </a:p>
          <a:p>
            <a:r>
              <a:rPr lang="en-US" sz="5100" dirty="0" smtClean="0"/>
              <a:t>When we are inwardly seeking—Psalm 119:26</a:t>
            </a:r>
          </a:p>
          <a:p>
            <a:pPr lvl="1"/>
            <a:r>
              <a:rPr lang="en-US" dirty="0" smtClean="0"/>
              <a:t>Turning to God's word gives us the answers for which we are looking.</a:t>
            </a:r>
          </a:p>
          <a:p>
            <a:pPr lvl="2"/>
            <a:r>
              <a:rPr lang="en-US" sz="4000" b="1" dirty="0" smtClean="0"/>
              <a:t>2 Timothy 3:16-27</a:t>
            </a:r>
          </a:p>
          <a:p>
            <a:pPr lvl="2"/>
            <a:r>
              <a:rPr lang="en-US" sz="4000" b="1" dirty="0" smtClean="0"/>
              <a:t>Psalm 119:98-100</a:t>
            </a:r>
          </a:p>
          <a:p>
            <a:endParaRPr lang="en-US" sz="5100" b="1" dirty="0" smtClean="0"/>
          </a:p>
          <a:p>
            <a:pPr lvl="1"/>
            <a:endParaRPr lang="en-US" sz="4600" b="1" dirty="0"/>
          </a:p>
        </p:txBody>
      </p:sp>
      <p:pic>
        <p:nvPicPr>
          <p:cNvPr id="4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9530"/>
            <a:ext cx="3048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6838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085088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Word Strengthens Us Inwardly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4508480" cy="64922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we are inwardly challenged—Psalm 119:27</a:t>
            </a:r>
          </a:p>
          <a:p>
            <a:r>
              <a:rPr lang="en-US" dirty="0" smtClean="0"/>
              <a:t>The psalmist prays that God make him to understand the way of God's precepts, and to share that understanding with others. </a:t>
            </a:r>
          </a:p>
          <a:p>
            <a:r>
              <a:rPr lang="en-US" dirty="0" smtClean="0"/>
              <a:t>Once we have such an understanding, then we can tell others about God's word as well and how it can apply to their life.</a:t>
            </a:r>
          </a:p>
          <a:p>
            <a:pPr lvl="1"/>
            <a:r>
              <a:rPr lang="en-US" b="1" dirty="0" smtClean="0"/>
              <a:t>1 Peter 3:15</a:t>
            </a:r>
          </a:p>
          <a:p>
            <a:pPr lvl="1"/>
            <a:r>
              <a:rPr lang="en-US" b="1" dirty="0" smtClean="0"/>
              <a:t>Colossians 4:6</a:t>
            </a:r>
            <a:endParaRPr lang="en-US" b="1" dirty="0"/>
          </a:p>
        </p:txBody>
      </p:sp>
      <p:pic>
        <p:nvPicPr>
          <p:cNvPr id="4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9530"/>
            <a:ext cx="3048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1148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085088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Word Strengthens Us in Weariness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360"/>
            <a:ext cx="14630400" cy="64922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overtaken with heaviness– Psalm 119:28</a:t>
            </a:r>
          </a:p>
          <a:p>
            <a:pPr lvl="1"/>
            <a:r>
              <a:rPr lang="en-US" dirty="0" smtClean="0"/>
              <a:t>Whatever the burden might be, there is nothing too great and for which we cannot find comfort in God's word.</a:t>
            </a:r>
          </a:p>
          <a:p>
            <a:pPr lvl="2"/>
            <a:r>
              <a:rPr lang="en-US" b="1" dirty="0" smtClean="0"/>
              <a:t>Psalm 119:50</a:t>
            </a:r>
          </a:p>
          <a:p>
            <a:pPr lvl="2"/>
            <a:r>
              <a:rPr lang="en-US" b="1" dirty="0" smtClean="0"/>
              <a:t>2 Thessalonians 2:16-17</a:t>
            </a:r>
          </a:p>
          <a:p>
            <a:r>
              <a:rPr lang="en-US" dirty="0" smtClean="0"/>
              <a:t>When overtaken in sin—Psalm 119:29</a:t>
            </a:r>
          </a:p>
          <a:p>
            <a:pPr lvl="1"/>
            <a:r>
              <a:rPr lang="en-US" dirty="0" smtClean="0"/>
              <a:t>The Psalmists asks God to remove him from the way of lying or falsehood.</a:t>
            </a:r>
          </a:p>
          <a:p>
            <a:pPr lvl="1"/>
            <a:r>
              <a:rPr lang="en-US" dirty="0" smtClean="0"/>
              <a:t>Do we desire to be removed from sin and delivered to God's word for relief and comfort?</a:t>
            </a:r>
          </a:p>
          <a:p>
            <a:pPr lvl="2"/>
            <a:r>
              <a:rPr lang="en-US" b="1" dirty="0" smtClean="0"/>
              <a:t>Psalm 119:104</a:t>
            </a:r>
          </a:p>
          <a:p>
            <a:pPr lvl="2"/>
            <a:r>
              <a:rPr lang="en-US" b="1" dirty="0" smtClean="0"/>
              <a:t>Romans 12:9</a:t>
            </a:r>
          </a:p>
          <a:p>
            <a:pPr lvl="2"/>
            <a:r>
              <a:rPr lang="en-US" b="1" dirty="0" smtClean="0"/>
              <a:t>Matthew 7:13-14</a:t>
            </a:r>
          </a:p>
        </p:txBody>
      </p:sp>
      <p:pic>
        <p:nvPicPr>
          <p:cNvPr id="4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9530"/>
            <a:ext cx="3048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89293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085088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Word Strengthens in Faithfulness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0240"/>
            <a:ext cx="14630400" cy="63093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we need faithful guidance—Psalm 119:30</a:t>
            </a:r>
          </a:p>
          <a:p>
            <a:pPr lvl="1"/>
            <a:r>
              <a:rPr lang="en-US" dirty="0" smtClean="0"/>
              <a:t>Truth is the only thing that will faithfully guide us in this life to the next.</a:t>
            </a:r>
          </a:p>
          <a:p>
            <a:pPr lvl="2"/>
            <a:r>
              <a:rPr lang="en-US" b="1" dirty="0" smtClean="0"/>
              <a:t>John 14:6</a:t>
            </a:r>
          </a:p>
          <a:p>
            <a:pPr lvl="2"/>
            <a:r>
              <a:rPr lang="en-US" b="1" dirty="0" smtClean="0"/>
              <a:t>John 8:31-32</a:t>
            </a:r>
          </a:p>
          <a:p>
            <a:pPr lvl="2"/>
            <a:r>
              <a:rPr lang="en-US" b="1" dirty="0" smtClean="0"/>
              <a:t>John 17:17</a:t>
            </a:r>
          </a:p>
          <a:p>
            <a:r>
              <a:rPr lang="en-US" dirty="0" smtClean="0"/>
              <a:t>When we need confidence—Psalm 119:31</a:t>
            </a:r>
          </a:p>
          <a:p>
            <a:pPr lvl="1"/>
            <a:r>
              <a:rPr lang="en-US" b="1" dirty="0" smtClean="0"/>
              <a:t>Hebrews 3:14</a:t>
            </a:r>
          </a:p>
          <a:p>
            <a:pPr lvl="1"/>
            <a:r>
              <a:rPr lang="en-US" b="1" dirty="0" smtClean="0"/>
              <a:t>Luke 1:4</a:t>
            </a:r>
          </a:p>
          <a:p>
            <a:r>
              <a:rPr lang="en-US" dirty="0" smtClean="0"/>
              <a:t>When we need encouragement-Psalm 119:32</a:t>
            </a:r>
          </a:p>
          <a:p>
            <a:pPr lvl="1"/>
            <a:r>
              <a:rPr lang="en-US" b="1" dirty="0" smtClean="0"/>
              <a:t>James 1:25</a:t>
            </a:r>
          </a:p>
          <a:p>
            <a:pPr lvl="1"/>
            <a:r>
              <a:rPr lang="en-US" b="1" dirty="0" smtClean="0"/>
              <a:t>Luke 11:28</a:t>
            </a:r>
            <a:endParaRPr lang="en-US" b="1" dirty="0"/>
          </a:p>
        </p:txBody>
      </p:sp>
      <p:pic>
        <p:nvPicPr>
          <p:cNvPr id="4" name="Picture 2" descr="https://encrypted-tbn3.gstatic.com/images?q=tbn:ANd9GcQeeBadCooZluWZnBnJBdm0hky30slazLuNoUhek2gCSnJgAkm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49530"/>
            <a:ext cx="3048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44991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1360</Words>
  <Application>Microsoft Office PowerPoint</Application>
  <PresentationFormat>Custom</PresentationFormat>
  <Paragraphs>178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“Strengthen Me According To Your Word”</vt:lpstr>
      <vt:lpstr>Introduction </vt:lpstr>
      <vt:lpstr>God’s Word Strengthens Us Inwardly </vt:lpstr>
      <vt:lpstr>God’s Word Strengthens Us Inwardly </vt:lpstr>
      <vt:lpstr>God’s Word Strengthens Us in Weariness </vt:lpstr>
      <vt:lpstr>God’s Word Strengthens in Faithfulness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“Strengthen Me According To Your Word”</dc:title>
  <dc:creator>Jones</dc:creator>
  <cp:lastModifiedBy>Steven Lawrence Locklair</cp:lastModifiedBy>
  <cp:revision>5</cp:revision>
  <dcterms:created xsi:type="dcterms:W3CDTF">2012-10-14T20:32:37Z</dcterms:created>
  <dcterms:modified xsi:type="dcterms:W3CDTF">2013-11-10T16:22:09Z</dcterms:modified>
</cp:coreProperties>
</file>