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5"/>
  </p:handoutMasterIdLst>
  <p:sldIdLst>
    <p:sldId id="256" r:id="rId2"/>
    <p:sldId id="257" r:id="rId3"/>
    <p:sldId id="258" r:id="rId4"/>
    <p:sldId id="259" r:id="rId5"/>
    <p:sldId id="268" r:id="rId6"/>
    <p:sldId id="261" r:id="rId7"/>
    <p:sldId id="262" r:id="rId8"/>
    <p:sldId id="264" r:id="rId9"/>
    <p:sldId id="266" r:id="rId10"/>
    <p:sldId id="260" r:id="rId11"/>
    <p:sldId id="270" r:id="rId12"/>
    <p:sldId id="273" r:id="rId13"/>
    <p:sldId id="275" r:id="rId14"/>
  </p:sldIdLst>
  <p:sldSz cx="14630400" cy="8229600"/>
  <p:notesSz cx="9144000" cy="6858000"/>
  <p:defaultTextStyle>
    <a:defPPr>
      <a:defRPr lang="en-US"/>
    </a:defPPr>
    <a:lvl1pPr algn="l" defTabSz="1304925" rtl="0" fontAlgn="base">
      <a:spcBef>
        <a:spcPct val="0"/>
      </a:spcBef>
      <a:spcAft>
        <a:spcPct val="0"/>
      </a:spcAft>
      <a:defRPr sz="2600" kern="1200">
        <a:solidFill>
          <a:schemeClr val="tx1"/>
        </a:solidFill>
        <a:latin typeface="Arial" charset="0"/>
        <a:ea typeface="+mn-ea"/>
        <a:cs typeface="Arial" charset="0"/>
      </a:defRPr>
    </a:lvl1pPr>
    <a:lvl2pPr marL="652463" indent="-195263" algn="l" defTabSz="1304925" rtl="0" fontAlgn="base">
      <a:spcBef>
        <a:spcPct val="0"/>
      </a:spcBef>
      <a:spcAft>
        <a:spcPct val="0"/>
      </a:spcAft>
      <a:defRPr sz="2600" kern="1200">
        <a:solidFill>
          <a:schemeClr val="tx1"/>
        </a:solidFill>
        <a:latin typeface="Arial" charset="0"/>
        <a:ea typeface="+mn-ea"/>
        <a:cs typeface="Arial" charset="0"/>
      </a:defRPr>
    </a:lvl2pPr>
    <a:lvl3pPr marL="1304925" indent="-390525" algn="l" defTabSz="1304925" rtl="0" fontAlgn="base">
      <a:spcBef>
        <a:spcPct val="0"/>
      </a:spcBef>
      <a:spcAft>
        <a:spcPct val="0"/>
      </a:spcAft>
      <a:defRPr sz="2600" kern="1200">
        <a:solidFill>
          <a:schemeClr val="tx1"/>
        </a:solidFill>
        <a:latin typeface="Arial" charset="0"/>
        <a:ea typeface="+mn-ea"/>
        <a:cs typeface="Arial" charset="0"/>
      </a:defRPr>
    </a:lvl3pPr>
    <a:lvl4pPr marL="1958975" indent="-587375" algn="l" defTabSz="1304925" rtl="0" fontAlgn="base">
      <a:spcBef>
        <a:spcPct val="0"/>
      </a:spcBef>
      <a:spcAft>
        <a:spcPct val="0"/>
      </a:spcAft>
      <a:defRPr sz="2600" kern="1200">
        <a:solidFill>
          <a:schemeClr val="tx1"/>
        </a:solidFill>
        <a:latin typeface="Arial" charset="0"/>
        <a:ea typeface="+mn-ea"/>
        <a:cs typeface="Arial" charset="0"/>
      </a:defRPr>
    </a:lvl4pPr>
    <a:lvl5pPr marL="2611438" indent="-782638" algn="l" defTabSz="1304925" rtl="0" fontAlgn="base">
      <a:spcBef>
        <a:spcPct val="0"/>
      </a:spcBef>
      <a:spcAft>
        <a:spcPct val="0"/>
      </a:spcAft>
      <a:defRPr sz="2600" kern="1200">
        <a:solidFill>
          <a:schemeClr val="tx1"/>
        </a:solidFill>
        <a:latin typeface="Arial" charset="0"/>
        <a:ea typeface="+mn-ea"/>
        <a:cs typeface="Arial" charset="0"/>
      </a:defRPr>
    </a:lvl5pPr>
    <a:lvl6pPr marL="2286000" algn="l" defTabSz="914400" rtl="0" eaLnBrk="1" latinLnBrk="0" hangingPunct="1">
      <a:defRPr sz="2600" kern="1200">
        <a:solidFill>
          <a:schemeClr val="tx1"/>
        </a:solidFill>
        <a:latin typeface="Arial" charset="0"/>
        <a:ea typeface="+mn-ea"/>
        <a:cs typeface="Arial" charset="0"/>
      </a:defRPr>
    </a:lvl6pPr>
    <a:lvl7pPr marL="2743200" algn="l" defTabSz="914400" rtl="0" eaLnBrk="1" latinLnBrk="0" hangingPunct="1">
      <a:defRPr sz="2600" kern="1200">
        <a:solidFill>
          <a:schemeClr val="tx1"/>
        </a:solidFill>
        <a:latin typeface="Arial" charset="0"/>
        <a:ea typeface="+mn-ea"/>
        <a:cs typeface="Arial" charset="0"/>
      </a:defRPr>
    </a:lvl7pPr>
    <a:lvl8pPr marL="3200400" algn="l" defTabSz="914400" rtl="0" eaLnBrk="1" latinLnBrk="0" hangingPunct="1">
      <a:defRPr sz="2600" kern="1200">
        <a:solidFill>
          <a:schemeClr val="tx1"/>
        </a:solidFill>
        <a:latin typeface="Arial" charset="0"/>
        <a:ea typeface="+mn-ea"/>
        <a:cs typeface="Arial" charset="0"/>
      </a:defRPr>
    </a:lvl8pPr>
    <a:lvl9pPr marL="3657600" algn="l" defTabSz="914400" rtl="0" eaLnBrk="1" latinLnBrk="0" hangingPunct="1">
      <a:defRPr sz="26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886" autoAdjust="0"/>
    <p:restoredTop sz="94660"/>
  </p:normalViewPr>
  <p:slideViewPr>
    <p:cSldViewPr>
      <p:cViewPr varScale="1">
        <p:scale>
          <a:sx n="49" d="100"/>
          <a:sy n="49" d="100"/>
        </p:scale>
        <p:origin x="-120" y="-540"/>
      </p:cViewPr>
      <p:guideLst>
        <p:guide orient="horz" pos="2592"/>
        <p:guide pos="4608"/>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sz="quarter" idx="1"/>
          </p:nvPr>
        </p:nvSpPr>
        <p:spPr bwMode="auto">
          <a:xfrm>
            <a:off x="5180013" y="0"/>
            <a:ext cx="3962400" cy="3429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3AD6384D-073E-438E-8926-CCF3DFB74D22}" type="datetimeFigureOut">
              <a:rPr lang="en-US"/>
              <a:pPr>
                <a:defRPr/>
              </a:pPr>
              <a:t>1/26/2014</a:t>
            </a:fld>
            <a:endParaRPr lang="en-US"/>
          </a:p>
        </p:txBody>
      </p:sp>
      <p:sp>
        <p:nvSpPr>
          <p:cNvPr id="28676" name="Rectangle 4"/>
          <p:cNvSpPr>
            <a:spLocks noGrp="1" noChangeArrowheads="1"/>
          </p:cNvSpPr>
          <p:nvPr>
            <p:ph type="ftr" sz="quarter" idx="2"/>
          </p:nvPr>
        </p:nvSpPr>
        <p:spPr bwMode="auto">
          <a:xfrm>
            <a:off x="0"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8677" name="Rectangle 5"/>
          <p:cNvSpPr>
            <a:spLocks noGrp="1" noChangeArrowheads="1"/>
          </p:cNvSpPr>
          <p:nvPr>
            <p:ph type="sldNum" sz="quarter" idx="3"/>
          </p:nvPr>
        </p:nvSpPr>
        <p:spPr bwMode="auto">
          <a:xfrm>
            <a:off x="5180013" y="6513513"/>
            <a:ext cx="3962400" cy="3429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2F7CA0C2-6C3A-4018-93C7-0B6C72E7B4BF}"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2556511"/>
            <a:ext cx="12435840" cy="1764030"/>
          </a:xfrm>
        </p:spPr>
        <p:txBody>
          <a:bodyPr/>
          <a:lstStyle/>
          <a:p>
            <a:r>
              <a:rPr lang="en-US" smtClean="0"/>
              <a:t>Click to edit Master title style</a:t>
            </a:r>
            <a:endParaRPr lang="en-US"/>
          </a:p>
        </p:txBody>
      </p:sp>
      <p:sp>
        <p:nvSpPr>
          <p:cNvPr id="3" name="Subtitle 2"/>
          <p:cNvSpPr>
            <a:spLocks noGrp="1"/>
          </p:cNvSpPr>
          <p:nvPr>
            <p:ph type="subTitle" idx="1"/>
          </p:nvPr>
        </p:nvSpPr>
        <p:spPr>
          <a:xfrm>
            <a:off x="2194560" y="4663440"/>
            <a:ext cx="10241280" cy="2103120"/>
          </a:xfrm>
        </p:spPr>
        <p:txBody>
          <a:bodyPr/>
          <a:lstStyle>
            <a:lvl1pPr marL="0" indent="0" algn="ctr">
              <a:buNone/>
              <a:defRPr>
                <a:solidFill>
                  <a:schemeClr val="tx1">
                    <a:tint val="75000"/>
                  </a:schemeClr>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4DB96626-7236-4B34-AAF7-CDADDC10F044}" type="datetimeFigureOut">
              <a:rPr lang="en-US"/>
              <a:pPr>
                <a:defRPr/>
              </a:pPr>
              <a:t>1/26/2014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796C073-7CFF-4531-9D9F-9E80801AD92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DDB3D78-6A50-4CC5-A094-C0AADE9173DB}" type="datetimeFigureOut">
              <a:rPr lang="en-US"/>
              <a:pPr>
                <a:defRPr/>
              </a:pPr>
              <a:t>1/26/2014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C151EA1-B819-45C7-ADB0-FFAFBBC236F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07040" y="329566"/>
            <a:ext cx="3291840" cy="702183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31520" y="329566"/>
            <a:ext cx="9631680" cy="702183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309B699-B1C7-4D0D-9C23-16EAF721FAAC}" type="datetimeFigureOut">
              <a:rPr lang="en-US"/>
              <a:pPr>
                <a:defRPr/>
              </a:pPr>
              <a:t>1/26/2014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B3210E5-4BFF-4992-B03E-23E981FBCDD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5E01A09-E5B9-448C-BF9A-1B8E75CF6109}" type="datetimeFigureOut">
              <a:rPr lang="en-US"/>
              <a:pPr>
                <a:defRPr/>
              </a:pPr>
              <a:t>1/26/2014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082E419-0417-4AE8-803B-EF81FB2D2BE2}"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5701" y="5288281"/>
            <a:ext cx="12435840" cy="1634490"/>
          </a:xfrm>
        </p:spPr>
        <p:txBody>
          <a:bodyPr anchor="t"/>
          <a:lstStyle>
            <a:lvl1pPr algn="l">
              <a:defRPr sz="5700" b="1" cap="all"/>
            </a:lvl1pPr>
          </a:lstStyle>
          <a:p>
            <a:r>
              <a:rPr lang="en-US" smtClean="0"/>
              <a:t>Click to edit Master title style</a:t>
            </a:r>
            <a:endParaRPr lang="en-US"/>
          </a:p>
        </p:txBody>
      </p:sp>
      <p:sp>
        <p:nvSpPr>
          <p:cNvPr id="3" name="Text Placeholder 2"/>
          <p:cNvSpPr>
            <a:spLocks noGrp="1"/>
          </p:cNvSpPr>
          <p:nvPr>
            <p:ph type="body" idx="1"/>
          </p:nvPr>
        </p:nvSpPr>
        <p:spPr>
          <a:xfrm>
            <a:off x="1155701" y="3488056"/>
            <a:ext cx="12435840" cy="1800224"/>
          </a:xfrm>
        </p:spPr>
        <p:txBody>
          <a:bodyPr anchor="b"/>
          <a:lstStyle>
            <a:lvl1pPr marL="0" indent="0">
              <a:buNone/>
              <a:defRPr sz="2900">
                <a:solidFill>
                  <a:schemeClr val="tx1">
                    <a:tint val="75000"/>
                  </a:schemeClr>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D1337EF-6BE0-4502-9823-7440B313B7D8}" type="datetimeFigureOut">
              <a:rPr lang="en-US"/>
              <a:pPr>
                <a:defRPr/>
              </a:pPr>
              <a:t>1/26/2014</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8FF7737-D858-4A3B-A853-DFA9AD6D66B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315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7437120" y="1920240"/>
            <a:ext cx="6461760" cy="5431156"/>
          </a:xfrm>
        </p:spPr>
        <p:txBody>
          <a:bodyPr/>
          <a:lstStyle>
            <a:lvl1pPr>
              <a:defRPr sz="4000"/>
            </a:lvl1pPr>
            <a:lvl2pPr>
              <a:defRPr sz="3400"/>
            </a:lvl2pPr>
            <a:lvl3pPr>
              <a:defRPr sz="2900"/>
            </a:lvl3pPr>
            <a:lvl4pPr>
              <a:defRPr sz="2600"/>
            </a:lvl4pPr>
            <a:lvl5pPr>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66BF68E7-82F8-4348-A6A0-910DADB8069D}" type="datetimeFigureOut">
              <a:rPr lang="en-US"/>
              <a:pPr>
                <a:defRPr/>
              </a:pPr>
              <a:t>1/26/2014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4524904-311C-4A7C-8941-F95F8C2D1CF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731520" y="1842136"/>
            <a:ext cx="6464301"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731520" y="2609850"/>
            <a:ext cx="6464301"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7432041" y="1842136"/>
            <a:ext cx="6466840" cy="767714"/>
          </a:xfrm>
        </p:spPr>
        <p:txBody>
          <a:bodyPr anchor="b"/>
          <a:lstStyle>
            <a:lvl1pPr marL="0" indent="0">
              <a:buNone/>
              <a:defRPr sz="3400" b="1"/>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32041" y="2609850"/>
            <a:ext cx="6466840" cy="4741546"/>
          </a:xfrm>
        </p:spPr>
        <p:txBody>
          <a:bodyPr/>
          <a:lstStyle>
            <a:lvl1pPr>
              <a:defRPr sz="3400"/>
            </a:lvl1pPr>
            <a:lvl2pPr>
              <a:defRPr sz="2900"/>
            </a:lvl2pPr>
            <a:lvl3pPr>
              <a:defRPr sz="2600"/>
            </a:lvl3pPr>
            <a:lvl4pPr>
              <a:defRPr sz="2300"/>
            </a:lvl4pPr>
            <a:lvl5pPr>
              <a:defRPr sz="23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62C03A69-6D3C-4F2D-A225-F57A13B97CD5}" type="datetimeFigureOut">
              <a:rPr lang="en-US"/>
              <a:pPr>
                <a:defRPr/>
              </a:pPr>
              <a:t>1/26/2014</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54AD2C48-6C9D-4BEE-8FFE-1038F66114F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CE4EC82E-AE58-43BB-A61E-D732B76C1ED3}" type="datetimeFigureOut">
              <a:rPr lang="en-US"/>
              <a:pPr>
                <a:defRPr/>
              </a:pPr>
              <a:t>1/26/2014</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FD8D6F5-44C1-430A-8972-4F967AD727E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ACA9064-5556-47BB-93E9-EBBCAB1451F4}" type="datetimeFigureOut">
              <a:rPr lang="en-US"/>
              <a:pPr>
                <a:defRPr/>
              </a:pPr>
              <a:t>1/26/2014</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705FC11-741F-451F-977F-D65CD7D07DF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1521" y="327660"/>
            <a:ext cx="4813301" cy="1394460"/>
          </a:xfrm>
        </p:spPr>
        <p:txBody>
          <a:bodyPr anchor="b"/>
          <a:lstStyle>
            <a:lvl1pPr algn="l">
              <a:defRPr sz="2900" b="1"/>
            </a:lvl1pPr>
          </a:lstStyle>
          <a:p>
            <a:r>
              <a:rPr lang="en-US" smtClean="0"/>
              <a:t>Click to edit Master title style</a:t>
            </a:r>
            <a:endParaRPr lang="en-US"/>
          </a:p>
        </p:txBody>
      </p:sp>
      <p:sp>
        <p:nvSpPr>
          <p:cNvPr id="3" name="Content Placeholder 2"/>
          <p:cNvSpPr>
            <a:spLocks noGrp="1"/>
          </p:cNvSpPr>
          <p:nvPr>
            <p:ph idx="1"/>
          </p:nvPr>
        </p:nvSpPr>
        <p:spPr>
          <a:xfrm>
            <a:off x="5720080" y="327660"/>
            <a:ext cx="8178800" cy="7023736"/>
          </a:xfrm>
        </p:spPr>
        <p:txBody>
          <a:bodyPr/>
          <a:lstStyle>
            <a:lvl1pPr>
              <a:defRPr sz="4600"/>
            </a:lvl1pPr>
            <a:lvl2pPr>
              <a:defRPr sz="4000"/>
            </a:lvl2pPr>
            <a:lvl3pPr>
              <a:defRPr sz="3400"/>
            </a:lvl3pPr>
            <a:lvl4pPr>
              <a:defRPr sz="2900"/>
            </a:lvl4pPr>
            <a:lvl5pPr>
              <a:defRPr sz="29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31521" y="1722120"/>
            <a:ext cx="4813301" cy="5629276"/>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FCEC631-E613-4F11-92F8-C5C9E9020302}" type="datetimeFigureOut">
              <a:rPr lang="en-US"/>
              <a:pPr>
                <a:defRPr/>
              </a:pPr>
              <a:t>1/26/2014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75A7927-0B19-468D-81BF-350AC0EA6D2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67661" y="5760720"/>
            <a:ext cx="8778240" cy="680086"/>
          </a:xfrm>
        </p:spPr>
        <p:txBody>
          <a:bodyPr anchor="b"/>
          <a:lstStyle>
            <a:lvl1pPr algn="l">
              <a:defRPr sz="2900" b="1"/>
            </a:lvl1pPr>
          </a:lstStyle>
          <a:p>
            <a:r>
              <a:rPr lang="en-US" smtClean="0"/>
              <a:t>Click to edit Master title style</a:t>
            </a:r>
            <a:endParaRPr lang="en-US"/>
          </a:p>
        </p:txBody>
      </p:sp>
      <p:sp>
        <p:nvSpPr>
          <p:cNvPr id="3" name="Picture Placeholder 2"/>
          <p:cNvSpPr>
            <a:spLocks noGrp="1"/>
          </p:cNvSpPr>
          <p:nvPr>
            <p:ph type="pic" idx="1"/>
          </p:nvPr>
        </p:nvSpPr>
        <p:spPr>
          <a:xfrm>
            <a:off x="2867661" y="735330"/>
            <a:ext cx="8778240" cy="4937760"/>
          </a:xfrm>
        </p:spPr>
        <p:txBody>
          <a:bodyPr rtlCol="0">
            <a:normAutofit/>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pPr lvl="0"/>
            <a:endParaRPr lang="en-US" noProof="0"/>
          </a:p>
        </p:txBody>
      </p:sp>
      <p:sp>
        <p:nvSpPr>
          <p:cNvPr id="4" name="Text Placeholder 3"/>
          <p:cNvSpPr>
            <a:spLocks noGrp="1"/>
          </p:cNvSpPr>
          <p:nvPr>
            <p:ph type="body" sz="half" idx="2"/>
          </p:nvPr>
        </p:nvSpPr>
        <p:spPr>
          <a:xfrm>
            <a:off x="2867661" y="6440806"/>
            <a:ext cx="8778240" cy="965834"/>
          </a:xfrm>
        </p:spPr>
        <p:txBody>
          <a:bodyPr/>
          <a:lstStyle>
            <a:lvl1pPr marL="0" indent="0">
              <a:buNone/>
              <a:defRPr sz="20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7562F9C-0CF3-4DA3-A877-3E4ED86A0EBF}" type="datetimeFigureOut">
              <a:rPr lang="en-US"/>
              <a:pPr>
                <a:defRPr/>
              </a:pPr>
              <a:t>1/26/2014</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0D2EBF2-1796-4233-8C54-EC5CE72CD47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731838" y="330200"/>
            <a:ext cx="13166725" cy="1371600"/>
          </a:xfrm>
          <a:prstGeom prst="rect">
            <a:avLst/>
          </a:prstGeom>
          <a:noFill/>
          <a:ln w="9525">
            <a:noFill/>
            <a:miter lim="800000"/>
            <a:headEnd/>
            <a:tailEnd/>
          </a:ln>
        </p:spPr>
        <p:txBody>
          <a:bodyPr vert="horz" wrap="square" lIns="130622" tIns="65311" rIns="130622" bIns="65311"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731838" y="1920875"/>
            <a:ext cx="13166725" cy="5430838"/>
          </a:xfrm>
          <a:prstGeom prst="rect">
            <a:avLst/>
          </a:prstGeom>
          <a:noFill/>
          <a:ln w="9525">
            <a:noFill/>
            <a:miter lim="800000"/>
            <a:headEnd/>
            <a:tailEnd/>
          </a:ln>
        </p:spPr>
        <p:txBody>
          <a:bodyPr vert="horz" wrap="square" lIns="130622" tIns="65311" rIns="130622" bIns="65311"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731838" y="7627938"/>
            <a:ext cx="3413125" cy="438150"/>
          </a:xfrm>
          <a:prstGeom prst="rect">
            <a:avLst/>
          </a:prstGeom>
        </p:spPr>
        <p:txBody>
          <a:bodyPr vert="horz" lIns="130622" tIns="65311" rIns="130622" bIns="65311" rtlCol="0" anchor="ctr"/>
          <a:lstStyle>
            <a:lvl1pPr algn="l" defTabSz="1306220" fontAlgn="auto">
              <a:spcBef>
                <a:spcPts val="0"/>
              </a:spcBef>
              <a:spcAft>
                <a:spcPts val="0"/>
              </a:spcAft>
              <a:defRPr sz="1700">
                <a:solidFill>
                  <a:schemeClr val="tx1">
                    <a:tint val="75000"/>
                  </a:schemeClr>
                </a:solidFill>
                <a:latin typeface="+mn-lt"/>
                <a:cs typeface="+mn-cs"/>
              </a:defRPr>
            </a:lvl1pPr>
          </a:lstStyle>
          <a:p>
            <a:pPr>
              <a:defRPr/>
            </a:pPr>
            <a:fld id="{0306983A-8759-4C9C-829D-97D66B508B9B}" type="datetimeFigureOut">
              <a:rPr lang="en-US"/>
              <a:pPr>
                <a:defRPr/>
              </a:pPr>
              <a:t>1/26/2014</a:t>
            </a:fld>
            <a:endParaRPr lang="en-US"/>
          </a:p>
        </p:txBody>
      </p:sp>
      <p:sp>
        <p:nvSpPr>
          <p:cNvPr id="5" name="Footer Placeholder 4"/>
          <p:cNvSpPr>
            <a:spLocks noGrp="1"/>
          </p:cNvSpPr>
          <p:nvPr>
            <p:ph type="ftr" sz="quarter" idx="3"/>
          </p:nvPr>
        </p:nvSpPr>
        <p:spPr>
          <a:xfrm>
            <a:off x="4999038" y="7627938"/>
            <a:ext cx="4632325" cy="438150"/>
          </a:xfrm>
          <a:prstGeom prst="rect">
            <a:avLst/>
          </a:prstGeom>
        </p:spPr>
        <p:txBody>
          <a:bodyPr vert="horz" lIns="130622" tIns="65311" rIns="130622" bIns="65311" rtlCol="0" anchor="ctr"/>
          <a:lstStyle>
            <a:lvl1pPr algn="ctr" defTabSz="1306220" fontAlgn="auto">
              <a:spcBef>
                <a:spcPts val="0"/>
              </a:spcBef>
              <a:spcAft>
                <a:spcPts val="0"/>
              </a:spcAft>
              <a:defRPr sz="17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10485438" y="7627938"/>
            <a:ext cx="3413125" cy="438150"/>
          </a:xfrm>
          <a:prstGeom prst="rect">
            <a:avLst/>
          </a:prstGeom>
        </p:spPr>
        <p:txBody>
          <a:bodyPr vert="horz" lIns="130622" tIns="65311" rIns="130622" bIns="65311" rtlCol="0" anchor="ctr"/>
          <a:lstStyle>
            <a:lvl1pPr algn="r" defTabSz="1306220" fontAlgn="auto">
              <a:spcBef>
                <a:spcPts val="0"/>
              </a:spcBef>
              <a:spcAft>
                <a:spcPts val="0"/>
              </a:spcAft>
              <a:defRPr sz="1700">
                <a:solidFill>
                  <a:schemeClr val="tx1">
                    <a:tint val="75000"/>
                  </a:schemeClr>
                </a:solidFill>
                <a:latin typeface="+mn-lt"/>
                <a:cs typeface="+mn-cs"/>
              </a:defRPr>
            </a:lvl1pPr>
          </a:lstStyle>
          <a:p>
            <a:pPr>
              <a:defRPr/>
            </a:pPr>
            <a:fld id="{7405B3EF-7AC6-41C8-A3D9-2252A754F0FC}"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1304925" rtl="0" eaLnBrk="0" fontAlgn="base" hangingPunct="0">
        <a:spcBef>
          <a:spcPct val="0"/>
        </a:spcBef>
        <a:spcAft>
          <a:spcPct val="0"/>
        </a:spcAft>
        <a:defRPr sz="6300" kern="1200">
          <a:solidFill>
            <a:schemeClr val="tx1"/>
          </a:solidFill>
          <a:latin typeface="+mj-lt"/>
          <a:ea typeface="+mj-ea"/>
          <a:cs typeface="+mj-cs"/>
        </a:defRPr>
      </a:lvl1pPr>
      <a:lvl2pPr algn="ctr" defTabSz="1304925" rtl="0" eaLnBrk="0" fontAlgn="base" hangingPunct="0">
        <a:spcBef>
          <a:spcPct val="0"/>
        </a:spcBef>
        <a:spcAft>
          <a:spcPct val="0"/>
        </a:spcAft>
        <a:defRPr sz="6300">
          <a:solidFill>
            <a:schemeClr val="tx1"/>
          </a:solidFill>
          <a:latin typeface="Calibri" pitchFamily="34" charset="0"/>
        </a:defRPr>
      </a:lvl2pPr>
      <a:lvl3pPr algn="ctr" defTabSz="1304925" rtl="0" eaLnBrk="0" fontAlgn="base" hangingPunct="0">
        <a:spcBef>
          <a:spcPct val="0"/>
        </a:spcBef>
        <a:spcAft>
          <a:spcPct val="0"/>
        </a:spcAft>
        <a:defRPr sz="6300">
          <a:solidFill>
            <a:schemeClr val="tx1"/>
          </a:solidFill>
          <a:latin typeface="Calibri" pitchFamily="34" charset="0"/>
        </a:defRPr>
      </a:lvl3pPr>
      <a:lvl4pPr algn="ctr" defTabSz="1304925" rtl="0" eaLnBrk="0" fontAlgn="base" hangingPunct="0">
        <a:spcBef>
          <a:spcPct val="0"/>
        </a:spcBef>
        <a:spcAft>
          <a:spcPct val="0"/>
        </a:spcAft>
        <a:defRPr sz="6300">
          <a:solidFill>
            <a:schemeClr val="tx1"/>
          </a:solidFill>
          <a:latin typeface="Calibri" pitchFamily="34" charset="0"/>
        </a:defRPr>
      </a:lvl4pPr>
      <a:lvl5pPr algn="ctr" defTabSz="1304925" rtl="0" eaLnBrk="0" fontAlgn="base" hangingPunct="0">
        <a:spcBef>
          <a:spcPct val="0"/>
        </a:spcBef>
        <a:spcAft>
          <a:spcPct val="0"/>
        </a:spcAft>
        <a:defRPr sz="6300">
          <a:solidFill>
            <a:schemeClr val="tx1"/>
          </a:solidFill>
          <a:latin typeface="Calibri" pitchFamily="34" charset="0"/>
        </a:defRPr>
      </a:lvl5pPr>
      <a:lvl6pPr marL="457200" algn="ctr" defTabSz="1304925" rtl="0" fontAlgn="base">
        <a:spcBef>
          <a:spcPct val="0"/>
        </a:spcBef>
        <a:spcAft>
          <a:spcPct val="0"/>
        </a:spcAft>
        <a:defRPr sz="6300">
          <a:solidFill>
            <a:schemeClr val="tx1"/>
          </a:solidFill>
          <a:latin typeface="Calibri" pitchFamily="34" charset="0"/>
        </a:defRPr>
      </a:lvl6pPr>
      <a:lvl7pPr marL="914400" algn="ctr" defTabSz="1304925" rtl="0" fontAlgn="base">
        <a:spcBef>
          <a:spcPct val="0"/>
        </a:spcBef>
        <a:spcAft>
          <a:spcPct val="0"/>
        </a:spcAft>
        <a:defRPr sz="6300">
          <a:solidFill>
            <a:schemeClr val="tx1"/>
          </a:solidFill>
          <a:latin typeface="Calibri" pitchFamily="34" charset="0"/>
        </a:defRPr>
      </a:lvl7pPr>
      <a:lvl8pPr marL="1371600" algn="ctr" defTabSz="1304925" rtl="0" fontAlgn="base">
        <a:spcBef>
          <a:spcPct val="0"/>
        </a:spcBef>
        <a:spcAft>
          <a:spcPct val="0"/>
        </a:spcAft>
        <a:defRPr sz="6300">
          <a:solidFill>
            <a:schemeClr val="tx1"/>
          </a:solidFill>
          <a:latin typeface="Calibri" pitchFamily="34" charset="0"/>
        </a:defRPr>
      </a:lvl8pPr>
      <a:lvl9pPr marL="1828800" algn="ctr" defTabSz="1304925" rtl="0" fontAlgn="base">
        <a:spcBef>
          <a:spcPct val="0"/>
        </a:spcBef>
        <a:spcAft>
          <a:spcPct val="0"/>
        </a:spcAft>
        <a:defRPr sz="6300">
          <a:solidFill>
            <a:schemeClr val="tx1"/>
          </a:solidFill>
          <a:latin typeface="Calibri" pitchFamily="34" charset="0"/>
        </a:defRPr>
      </a:lvl9pPr>
    </p:titleStyle>
    <p:bodyStyle>
      <a:lvl1pPr marL="488950" indent="-488950" algn="l" defTabSz="1304925" rtl="0" eaLnBrk="0" fontAlgn="base" hangingPunct="0">
        <a:spcBef>
          <a:spcPct val="20000"/>
        </a:spcBef>
        <a:spcAft>
          <a:spcPct val="0"/>
        </a:spcAft>
        <a:buFont typeface="Arial" charset="0"/>
        <a:buChar char="•"/>
        <a:defRPr sz="4600" kern="1200">
          <a:solidFill>
            <a:schemeClr val="tx1"/>
          </a:solidFill>
          <a:latin typeface="+mn-lt"/>
          <a:ea typeface="+mn-ea"/>
          <a:cs typeface="+mn-cs"/>
        </a:defRPr>
      </a:lvl1pPr>
      <a:lvl2pPr marL="1060450" indent="-407988" algn="l" defTabSz="1304925" rtl="0" eaLnBrk="0" fontAlgn="base" hangingPunct="0">
        <a:spcBef>
          <a:spcPct val="20000"/>
        </a:spcBef>
        <a:spcAft>
          <a:spcPct val="0"/>
        </a:spcAft>
        <a:buFont typeface="Arial" charset="0"/>
        <a:buChar char="–"/>
        <a:defRPr sz="4000" kern="1200">
          <a:solidFill>
            <a:schemeClr val="tx1"/>
          </a:solidFill>
          <a:latin typeface="+mn-lt"/>
          <a:ea typeface="+mn-ea"/>
          <a:cs typeface="+mn-cs"/>
        </a:defRPr>
      </a:lvl2pPr>
      <a:lvl3pPr marL="1631950" indent="-325438" algn="l" defTabSz="1304925" rtl="0" eaLnBrk="0" fontAlgn="base" hangingPunct="0">
        <a:spcBef>
          <a:spcPct val="20000"/>
        </a:spcBef>
        <a:spcAft>
          <a:spcPct val="0"/>
        </a:spcAft>
        <a:buFont typeface="Arial" charset="0"/>
        <a:buChar char="•"/>
        <a:defRPr sz="3400" kern="1200">
          <a:solidFill>
            <a:schemeClr val="tx1"/>
          </a:solidFill>
          <a:latin typeface="+mn-lt"/>
          <a:ea typeface="+mn-ea"/>
          <a:cs typeface="+mn-cs"/>
        </a:defRPr>
      </a:lvl3pPr>
      <a:lvl4pPr marL="2284413" indent="-325438" algn="l" defTabSz="1304925" rtl="0" eaLnBrk="0" fontAlgn="base" hangingPunct="0">
        <a:spcBef>
          <a:spcPct val="20000"/>
        </a:spcBef>
        <a:spcAft>
          <a:spcPct val="0"/>
        </a:spcAft>
        <a:buFont typeface="Arial" charset="0"/>
        <a:buChar char="–"/>
        <a:defRPr sz="2900" kern="1200">
          <a:solidFill>
            <a:schemeClr val="tx1"/>
          </a:solidFill>
          <a:latin typeface="+mn-lt"/>
          <a:ea typeface="+mn-ea"/>
          <a:cs typeface="+mn-cs"/>
        </a:defRPr>
      </a:lvl4pPr>
      <a:lvl5pPr marL="2938463" indent="-325438" algn="l" defTabSz="1304925" rtl="0" eaLnBrk="0" fontAlgn="base" hangingPunct="0">
        <a:spcBef>
          <a:spcPct val="20000"/>
        </a:spcBef>
        <a:spcAft>
          <a:spcPct val="0"/>
        </a:spcAft>
        <a:buFont typeface="Arial" charset="0"/>
        <a:buChar char="»"/>
        <a:defRPr sz="2900" kern="1200">
          <a:solidFill>
            <a:schemeClr val="tx1"/>
          </a:solidFill>
          <a:latin typeface="+mn-lt"/>
          <a:ea typeface="+mn-ea"/>
          <a:cs typeface="+mn-cs"/>
        </a:defRPr>
      </a:lvl5pPr>
      <a:lvl6pPr marL="359210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9pPr>
    </p:bodyStyle>
    <p:otherStyle>
      <a:defPPr>
        <a:defRPr lang="en-US"/>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ctrTitle"/>
          </p:nvPr>
        </p:nvSpPr>
        <p:spPr>
          <a:xfrm>
            <a:off x="0" y="0"/>
            <a:ext cx="14630400" cy="8229600"/>
          </a:xfrm>
        </p:spPr>
        <p:txBody>
          <a:bodyPr/>
          <a:lstStyle/>
          <a:p>
            <a:pPr eaLnBrk="1" hangingPunct="1"/>
            <a:r>
              <a:rPr lang="en-US" sz="16600" smtClean="0">
                <a:solidFill>
                  <a:srgbClr val="FFFF00"/>
                </a:solidFill>
                <a:latin typeface="Tahoma" pitchFamily="34" charset="0"/>
                <a:cs typeface="Tahoma" pitchFamily="34" charset="0"/>
              </a:rPr>
              <a:t>Similarities: Noah’s Time and Ours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Title 1"/>
          <p:cNvSpPr>
            <a:spLocks noGrp="1"/>
          </p:cNvSpPr>
          <p:nvPr>
            <p:ph type="title"/>
          </p:nvPr>
        </p:nvSpPr>
        <p:spPr>
          <a:xfrm>
            <a:off x="0" y="0"/>
            <a:ext cx="14630400" cy="990600"/>
          </a:xfrm>
        </p:spPr>
        <p:txBody>
          <a:bodyPr/>
          <a:lstStyle/>
          <a:p>
            <a:pPr eaLnBrk="1" hangingPunct="1"/>
            <a:r>
              <a:rPr lang="en-US" sz="5100" b="1" smtClean="0">
                <a:solidFill>
                  <a:srgbClr val="FFFF00"/>
                </a:solidFill>
                <a:latin typeface="Tahoma" pitchFamily="34" charset="0"/>
                <a:cs typeface="Tahoma" pitchFamily="34" charset="0"/>
              </a:rPr>
              <a:t>Noah &amp; Us: Obey the Pattern for Salvation</a:t>
            </a:r>
          </a:p>
        </p:txBody>
      </p:sp>
      <p:sp>
        <p:nvSpPr>
          <p:cNvPr id="3" name="Content Placeholder 2"/>
          <p:cNvSpPr>
            <a:spLocks noGrp="1"/>
          </p:cNvSpPr>
          <p:nvPr>
            <p:ph idx="1"/>
          </p:nvPr>
        </p:nvSpPr>
        <p:spPr>
          <a:xfrm>
            <a:off x="0" y="990600"/>
            <a:ext cx="14630400" cy="7239000"/>
          </a:xfrm>
        </p:spPr>
        <p:txBody>
          <a:bodyPr/>
          <a:lstStyle/>
          <a:p>
            <a:pPr algn="ctr" eaLnBrk="1" hangingPunct="1">
              <a:lnSpc>
                <a:spcPct val="90000"/>
              </a:lnSpc>
              <a:buFont typeface="Arial" charset="0"/>
              <a:buNone/>
            </a:pPr>
            <a:r>
              <a:rPr lang="en-US" sz="4000" smtClean="0">
                <a:solidFill>
                  <a:schemeClr val="bg1"/>
                </a:solidFill>
                <a:latin typeface="Tahoma" pitchFamily="34" charset="0"/>
                <a:cs typeface="Tahoma" pitchFamily="34" charset="0"/>
              </a:rPr>
              <a:t>God gave Noah specific plans to build the ark and he obeyed the pattern (Gen. 6:14-16; 22). He didn’t argue with it!</a:t>
            </a:r>
          </a:p>
          <a:p>
            <a:pPr algn="ctr" eaLnBrk="1" hangingPunct="1">
              <a:lnSpc>
                <a:spcPct val="90000"/>
              </a:lnSpc>
            </a:pPr>
            <a:endParaRPr lang="en-US" sz="1200" smtClean="0">
              <a:solidFill>
                <a:schemeClr val="bg1"/>
              </a:solidFill>
              <a:latin typeface="Tahoma" pitchFamily="34" charset="0"/>
              <a:cs typeface="Tahoma" pitchFamily="34" charset="0"/>
            </a:endParaRPr>
          </a:p>
          <a:p>
            <a:pPr algn="ctr" eaLnBrk="1" hangingPunct="1">
              <a:lnSpc>
                <a:spcPct val="90000"/>
              </a:lnSpc>
              <a:buFont typeface="Arial" charset="0"/>
              <a:buNone/>
            </a:pPr>
            <a:r>
              <a:rPr lang="en-US" sz="4000" smtClean="0">
                <a:solidFill>
                  <a:schemeClr val="bg1"/>
                </a:solidFill>
                <a:latin typeface="Tahoma" pitchFamily="34" charset="0"/>
                <a:cs typeface="Tahoma" pitchFamily="34" charset="0"/>
              </a:rPr>
              <a:t>Do you see the similarities between Noah’s life and ours today? </a:t>
            </a:r>
          </a:p>
          <a:p>
            <a:pPr algn="ctr" eaLnBrk="1" hangingPunct="1">
              <a:lnSpc>
                <a:spcPct val="90000"/>
              </a:lnSpc>
              <a:buFont typeface="Arial" charset="0"/>
              <a:buNone/>
            </a:pPr>
            <a:r>
              <a:rPr lang="en-US" sz="4000" smtClean="0">
                <a:solidFill>
                  <a:schemeClr val="bg1"/>
                </a:solidFill>
                <a:latin typeface="Tahoma" pitchFamily="34" charset="0"/>
                <a:cs typeface="Tahoma" pitchFamily="34" charset="0"/>
              </a:rPr>
              <a:t>We are living in an evil time. </a:t>
            </a:r>
          </a:p>
          <a:p>
            <a:pPr algn="ctr" eaLnBrk="1" hangingPunct="1">
              <a:lnSpc>
                <a:spcPct val="90000"/>
              </a:lnSpc>
              <a:buFont typeface="Arial" charset="0"/>
              <a:buNone/>
            </a:pPr>
            <a:r>
              <a:rPr lang="en-US" sz="4000" smtClean="0">
                <a:solidFill>
                  <a:schemeClr val="bg1"/>
                </a:solidFill>
                <a:latin typeface="Tahoma" pitchFamily="34" charset="0"/>
                <a:cs typeface="Tahoma" pitchFamily="34" charset="0"/>
              </a:rPr>
              <a:t>God’s grace teaches us to deny ungodliness. </a:t>
            </a:r>
          </a:p>
          <a:p>
            <a:pPr algn="ctr" eaLnBrk="1" hangingPunct="1">
              <a:lnSpc>
                <a:spcPct val="90000"/>
              </a:lnSpc>
              <a:buFont typeface="Arial" charset="0"/>
              <a:buNone/>
            </a:pPr>
            <a:r>
              <a:rPr lang="en-US" sz="4000" smtClean="0">
                <a:solidFill>
                  <a:schemeClr val="bg1"/>
                </a:solidFill>
                <a:latin typeface="Tahoma" pitchFamily="34" charset="0"/>
                <a:cs typeface="Tahoma" pitchFamily="34" charset="0"/>
              </a:rPr>
              <a:t>We must be obedient to the faith. </a:t>
            </a:r>
          </a:p>
          <a:p>
            <a:pPr algn="ctr" eaLnBrk="1" hangingPunct="1">
              <a:lnSpc>
                <a:spcPct val="90000"/>
              </a:lnSpc>
              <a:buFont typeface="Arial" charset="0"/>
              <a:buNone/>
            </a:pPr>
            <a:r>
              <a:rPr lang="en-US" sz="4000" smtClean="0">
                <a:solidFill>
                  <a:schemeClr val="bg1"/>
                </a:solidFill>
                <a:latin typeface="Tahoma" pitchFamily="34" charset="0"/>
                <a:cs typeface="Tahoma" pitchFamily="34" charset="0"/>
              </a:rPr>
              <a:t>We must preach and practice repentance. </a:t>
            </a:r>
          </a:p>
          <a:p>
            <a:pPr algn="ctr" eaLnBrk="1" hangingPunct="1">
              <a:lnSpc>
                <a:spcPct val="90000"/>
              </a:lnSpc>
              <a:buFont typeface="Arial" charset="0"/>
              <a:buNone/>
            </a:pPr>
            <a:r>
              <a:rPr lang="en-US" sz="4000" smtClean="0">
                <a:solidFill>
                  <a:schemeClr val="bg1"/>
                </a:solidFill>
                <a:latin typeface="Tahoma" pitchFamily="34" charset="0"/>
                <a:cs typeface="Tahoma" pitchFamily="34" charset="0"/>
              </a:rPr>
              <a:t>Water is part of God’s plan to cleanse us from sin. </a:t>
            </a:r>
          </a:p>
          <a:p>
            <a:pPr algn="ctr" eaLnBrk="1" hangingPunct="1">
              <a:lnSpc>
                <a:spcPct val="90000"/>
              </a:lnSpc>
              <a:buFont typeface="Arial" charset="0"/>
              <a:buNone/>
            </a:pPr>
            <a:r>
              <a:rPr lang="en-US" sz="4000" smtClean="0">
                <a:solidFill>
                  <a:schemeClr val="bg1"/>
                </a:solidFill>
                <a:latin typeface="Tahoma" pitchFamily="34" charset="0"/>
                <a:cs typeface="Tahoma" pitchFamily="34" charset="0"/>
              </a:rPr>
              <a:t>We must endure though few be saved. </a:t>
            </a:r>
          </a:p>
          <a:p>
            <a:pPr algn="ctr" eaLnBrk="1" hangingPunct="1">
              <a:lnSpc>
                <a:spcPct val="90000"/>
              </a:lnSpc>
              <a:buFont typeface="Arial" charset="0"/>
              <a:buNone/>
            </a:pPr>
            <a:r>
              <a:rPr lang="en-US" sz="4000" smtClean="0">
                <a:solidFill>
                  <a:schemeClr val="bg1"/>
                </a:solidFill>
                <a:latin typeface="Tahoma" pitchFamily="34" charset="0"/>
                <a:cs typeface="Tahoma" pitchFamily="34" charset="0"/>
              </a:rPr>
              <a:t>We are living in the promise of destruction.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0"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3">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0" fill="hold"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 calcmode="lin" valueType="num">
                                      <p:cBhvr>
                                        <p:cTn id="56"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8" dur="500"/>
                                        <p:tgtEl>
                                          <p:spTgt spid="3">
                                            <p:txEl>
                                              <p:pRg st="8" end="8"/>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3" presetClass="entr" presetSubtype="0" fill="hold" nodeType="clickEffect">
                                  <p:stCondLst>
                                    <p:cond delay="0"/>
                                  </p:stCondLst>
                                  <p:childTnLst>
                                    <p:set>
                                      <p:cBhvr>
                                        <p:cTn id="62" dur="1" fill="hold">
                                          <p:stCondLst>
                                            <p:cond delay="0"/>
                                          </p:stCondLst>
                                        </p:cTn>
                                        <p:tgtEl>
                                          <p:spTgt spid="3">
                                            <p:txEl>
                                              <p:pRg st="9" end="9"/>
                                            </p:txEl>
                                          </p:spTgt>
                                        </p:tgtEl>
                                        <p:attrNameLst>
                                          <p:attrName>style.visibility</p:attrName>
                                        </p:attrNameLst>
                                      </p:cBhvr>
                                      <p:to>
                                        <p:strVal val="visible"/>
                                      </p:to>
                                    </p:set>
                                    <p:anim calcmode="lin" valueType="num">
                                      <p:cBhvr>
                                        <p:cTn id="63"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64"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65"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idx="4294967295"/>
          </p:nvPr>
        </p:nvSpPr>
        <p:spPr>
          <a:xfrm>
            <a:off x="0" y="0"/>
            <a:ext cx="14630400" cy="1143000"/>
          </a:xfrm>
        </p:spPr>
        <p:txBody>
          <a:bodyPr/>
          <a:lstStyle/>
          <a:p>
            <a:pPr eaLnBrk="1" hangingPunct="1"/>
            <a:r>
              <a:rPr lang="en-US" sz="5100" b="1" smtClean="0">
                <a:solidFill>
                  <a:srgbClr val="FFFF00"/>
                </a:solidFill>
                <a:latin typeface="Tahoma" pitchFamily="34" charset="0"/>
                <a:cs typeface="Tahoma" pitchFamily="34" charset="0"/>
              </a:rPr>
              <a:t>Noah &amp; Us: Obey the Pattern for Salvation</a:t>
            </a:r>
          </a:p>
        </p:txBody>
      </p:sp>
      <p:sp>
        <p:nvSpPr>
          <p:cNvPr id="3" name="Content Placeholder 2"/>
          <p:cNvSpPr>
            <a:spLocks noGrp="1"/>
          </p:cNvSpPr>
          <p:nvPr>
            <p:ph idx="4294967295"/>
          </p:nvPr>
        </p:nvSpPr>
        <p:spPr>
          <a:xfrm>
            <a:off x="0" y="1295400"/>
            <a:ext cx="14630400" cy="6934200"/>
          </a:xfrm>
        </p:spPr>
        <p:txBody>
          <a:bodyPr/>
          <a:lstStyle/>
          <a:p>
            <a:pPr algn="ctr" eaLnBrk="1" hangingPunct="1">
              <a:lnSpc>
                <a:spcPct val="90000"/>
              </a:lnSpc>
              <a:buFont typeface="Arial" charset="0"/>
              <a:buNone/>
            </a:pPr>
            <a:r>
              <a:rPr lang="en-US" sz="4000" smtClean="0">
                <a:solidFill>
                  <a:schemeClr val="bg1"/>
                </a:solidFill>
                <a:latin typeface="Tahoma" pitchFamily="34" charset="0"/>
                <a:cs typeface="Tahoma" pitchFamily="34" charset="0"/>
              </a:rPr>
              <a:t>God’s grace teaches us to deny ungodliness but at some point we choose to sin (transgress God’s law) which separates us from God (James 1:13-16; 2:10; 1 John 3:4; Isaiah 59:2).</a:t>
            </a:r>
          </a:p>
          <a:p>
            <a:pPr algn="ctr" eaLnBrk="1" hangingPunct="1">
              <a:lnSpc>
                <a:spcPct val="90000"/>
              </a:lnSpc>
              <a:buFont typeface="Arial" charset="0"/>
              <a:buNone/>
            </a:pPr>
            <a:endParaRPr lang="en-US" sz="2000" smtClean="0">
              <a:solidFill>
                <a:schemeClr val="bg1"/>
              </a:solidFill>
              <a:latin typeface="Tahoma" pitchFamily="34" charset="0"/>
              <a:cs typeface="Tahoma" pitchFamily="34" charset="0"/>
            </a:endParaRPr>
          </a:p>
          <a:p>
            <a:pPr algn="ctr" eaLnBrk="1" hangingPunct="1">
              <a:lnSpc>
                <a:spcPct val="90000"/>
              </a:lnSpc>
              <a:buFont typeface="Arial" charset="0"/>
              <a:buNone/>
            </a:pPr>
            <a:r>
              <a:rPr lang="en-US" sz="4000" smtClean="0">
                <a:solidFill>
                  <a:schemeClr val="bg1"/>
                </a:solidFill>
                <a:latin typeface="Tahoma" pitchFamily="34" charset="0"/>
                <a:cs typeface="Tahoma" pitchFamily="34" charset="0"/>
              </a:rPr>
              <a:t>While we were still sinners God loved us and sent His to die for our sins so that we might be saved from hell (Rom. 5:6-9). </a:t>
            </a:r>
          </a:p>
          <a:p>
            <a:pPr algn="ctr" eaLnBrk="1" hangingPunct="1">
              <a:lnSpc>
                <a:spcPct val="90000"/>
              </a:lnSpc>
              <a:buFont typeface="Arial" charset="0"/>
              <a:buNone/>
            </a:pPr>
            <a:endParaRPr lang="en-US" sz="2000" smtClean="0">
              <a:solidFill>
                <a:schemeClr val="bg1"/>
              </a:solidFill>
              <a:latin typeface="Tahoma" pitchFamily="34" charset="0"/>
              <a:cs typeface="Tahoma" pitchFamily="34" charset="0"/>
            </a:endParaRPr>
          </a:p>
          <a:p>
            <a:pPr algn="ctr" eaLnBrk="1" hangingPunct="1">
              <a:lnSpc>
                <a:spcPct val="90000"/>
              </a:lnSpc>
              <a:buFont typeface="Arial" charset="0"/>
              <a:buNone/>
            </a:pPr>
            <a:r>
              <a:rPr lang="en-US" sz="4000" smtClean="0">
                <a:solidFill>
                  <a:schemeClr val="bg1"/>
                </a:solidFill>
                <a:latin typeface="Tahoma" pitchFamily="34" charset="0"/>
                <a:cs typeface="Tahoma" pitchFamily="34" charset="0"/>
              </a:rPr>
              <a:t>The miracles, wonders, and signs confirm that Jesus Christ is God’s Son and we must believe Him (John 8:24; 20:30-31). </a:t>
            </a:r>
          </a:p>
          <a:p>
            <a:pPr algn="ctr" eaLnBrk="1" hangingPunct="1">
              <a:lnSpc>
                <a:spcPct val="90000"/>
              </a:lnSpc>
              <a:buFont typeface="Arial" charset="0"/>
              <a:buNone/>
            </a:pPr>
            <a:endParaRPr lang="en-US" sz="2000" smtClean="0">
              <a:solidFill>
                <a:schemeClr val="bg1"/>
              </a:solidFill>
              <a:latin typeface="Tahoma" pitchFamily="34" charset="0"/>
              <a:cs typeface="Tahoma" pitchFamily="34" charset="0"/>
            </a:endParaRPr>
          </a:p>
          <a:p>
            <a:pPr algn="ctr" eaLnBrk="1" hangingPunct="1">
              <a:lnSpc>
                <a:spcPct val="90000"/>
              </a:lnSpc>
              <a:buFont typeface="Arial" charset="0"/>
              <a:buNone/>
            </a:pPr>
            <a:r>
              <a:rPr lang="en-US" sz="4000" smtClean="0">
                <a:solidFill>
                  <a:schemeClr val="bg1"/>
                </a:solidFill>
                <a:latin typeface="Tahoma" pitchFamily="34" charset="0"/>
                <a:cs typeface="Tahoma" pitchFamily="34" charset="0"/>
              </a:rPr>
              <a:t>Our faith must lead us to obey the Lord or our faith is dead.   (James 2:14-26)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idx="4294967295"/>
          </p:nvPr>
        </p:nvSpPr>
        <p:spPr>
          <a:xfrm>
            <a:off x="0" y="0"/>
            <a:ext cx="14630400" cy="1066800"/>
          </a:xfrm>
        </p:spPr>
        <p:txBody>
          <a:bodyPr/>
          <a:lstStyle/>
          <a:p>
            <a:pPr eaLnBrk="1" hangingPunct="1"/>
            <a:r>
              <a:rPr lang="en-US" sz="5100" b="1" smtClean="0">
                <a:solidFill>
                  <a:srgbClr val="FFFF00"/>
                </a:solidFill>
                <a:latin typeface="Tahoma" pitchFamily="34" charset="0"/>
                <a:cs typeface="Tahoma" pitchFamily="34" charset="0"/>
              </a:rPr>
              <a:t>Noah &amp; Us: Obey the Pattern for Salvation</a:t>
            </a:r>
          </a:p>
        </p:txBody>
      </p:sp>
      <p:sp>
        <p:nvSpPr>
          <p:cNvPr id="3" name="Content Placeholder 2"/>
          <p:cNvSpPr>
            <a:spLocks noGrp="1"/>
          </p:cNvSpPr>
          <p:nvPr>
            <p:ph idx="4294967295"/>
          </p:nvPr>
        </p:nvSpPr>
        <p:spPr>
          <a:xfrm>
            <a:off x="0" y="1066800"/>
            <a:ext cx="14630400" cy="7162800"/>
          </a:xfrm>
        </p:spPr>
        <p:txBody>
          <a:bodyPr/>
          <a:lstStyle/>
          <a:p>
            <a:pPr algn="ctr" eaLnBrk="1" hangingPunct="1">
              <a:lnSpc>
                <a:spcPct val="90000"/>
              </a:lnSpc>
              <a:buFont typeface="Arial" charset="0"/>
              <a:buNone/>
            </a:pPr>
            <a:r>
              <a:rPr lang="en-US" sz="4200" smtClean="0">
                <a:solidFill>
                  <a:schemeClr val="bg1"/>
                </a:solidFill>
                <a:latin typeface="Tahoma" pitchFamily="34" charset="0"/>
                <a:cs typeface="Tahoma" pitchFamily="34" charset="0"/>
              </a:rPr>
              <a:t>All people everywhere must repent or they will die in their sins (Luke 13:3; Acts 17:30-31). </a:t>
            </a:r>
          </a:p>
          <a:p>
            <a:pPr algn="ctr" eaLnBrk="1" hangingPunct="1">
              <a:lnSpc>
                <a:spcPct val="90000"/>
              </a:lnSpc>
              <a:buFont typeface="Arial" charset="0"/>
              <a:buNone/>
            </a:pPr>
            <a:endParaRPr lang="en-US" sz="1000" smtClean="0">
              <a:solidFill>
                <a:schemeClr val="bg1"/>
              </a:solidFill>
              <a:latin typeface="Tahoma" pitchFamily="34" charset="0"/>
              <a:cs typeface="Tahoma" pitchFamily="34" charset="0"/>
            </a:endParaRPr>
          </a:p>
          <a:p>
            <a:pPr algn="ctr" eaLnBrk="1" hangingPunct="1">
              <a:lnSpc>
                <a:spcPct val="90000"/>
              </a:lnSpc>
              <a:buFont typeface="Arial" charset="0"/>
              <a:buNone/>
            </a:pPr>
            <a:r>
              <a:rPr lang="en-US" sz="4200" smtClean="0">
                <a:solidFill>
                  <a:schemeClr val="bg1"/>
                </a:solidFill>
                <a:latin typeface="Tahoma" pitchFamily="34" charset="0"/>
                <a:cs typeface="Tahoma" pitchFamily="34" charset="0"/>
              </a:rPr>
              <a:t>Have you repented of your sins?</a:t>
            </a:r>
          </a:p>
          <a:p>
            <a:pPr algn="ctr" eaLnBrk="1" hangingPunct="1">
              <a:lnSpc>
                <a:spcPct val="90000"/>
              </a:lnSpc>
              <a:buFont typeface="Arial" charset="0"/>
              <a:buNone/>
            </a:pPr>
            <a:endParaRPr lang="en-US" sz="1000" smtClean="0">
              <a:solidFill>
                <a:schemeClr val="bg1"/>
              </a:solidFill>
              <a:latin typeface="Tahoma" pitchFamily="34" charset="0"/>
              <a:cs typeface="Tahoma" pitchFamily="34" charset="0"/>
            </a:endParaRPr>
          </a:p>
          <a:p>
            <a:pPr algn="ctr" eaLnBrk="1" hangingPunct="1">
              <a:lnSpc>
                <a:spcPct val="90000"/>
              </a:lnSpc>
              <a:buFont typeface="Arial" charset="0"/>
              <a:buNone/>
            </a:pPr>
            <a:r>
              <a:rPr lang="en-US" sz="4200" smtClean="0">
                <a:solidFill>
                  <a:schemeClr val="bg1"/>
                </a:solidFill>
                <a:latin typeface="Tahoma" pitchFamily="34" charset="0"/>
                <a:cs typeface="Tahoma" pitchFamily="34" charset="0"/>
              </a:rPr>
              <a:t>All people must be baptized in water so that they might be cleansed from their past sins (Acts 22:16) in accordance with the Lord’s command to be born of water and the Spirit (John 3:5). </a:t>
            </a:r>
          </a:p>
          <a:p>
            <a:pPr algn="ctr" eaLnBrk="1" hangingPunct="1">
              <a:lnSpc>
                <a:spcPct val="90000"/>
              </a:lnSpc>
              <a:buFont typeface="Arial" charset="0"/>
              <a:buNone/>
            </a:pPr>
            <a:endParaRPr lang="en-US" sz="1000" smtClean="0">
              <a:solidFill>
                <a:schemeClr val="bg1"/>
              </a:solidFill>
              <a:latin typeface="Tahoma" pitchFamily="34" charset="0"/>
              <a:cs typeface="Tahoma" pitchFamily="34" charset="0"/>
            </a:endParaRPr>
          </a:p>
          <a:p>
            <a:pPr algn="ctr" eaLnBrk="1" hangingPunct="1">
              <a:lnSpc>
                <a:spcPct val="90000"/>
              </a:lnSpc>
              <a:buFont typeface="Arial" charset="0"/>
              <a:buNone/>
            </a:pPr>
            <a:r>
              <a:rPr lang="en-US" sz="4200" smtClean="0">
                <a:solidFill>
                  <a:schemeClr val="bg1"/>
                </a:solidFill>
                <a:latin typeface="Tahoma" pitchFamily="34" charset="0"/>
                <a:cs typeface="Tahoma" pitchFamily="34" charset="0"/>
              </a:rPr>
              <a:t>There is no power in the water, it’s in God’s command. </a:t>
            </a:r>
          </a:p>
          <a:p>
            <a:pPr algn="ctr" eaLnBrk="1" hangingPunct="1">
              <a:lnSpc>
                <a:spcPct val="90000"/>
              </a:lnSpc>
              <a:buFont typeface="Arial" charset="0"/>
              <a:buNone/>
            </a:pPr>
            <a:endParaRPr lang="en-US" sz="1000" smtClean="0">
              <a:solidFill>
                <a:schemeClr val="bg1"/>
              </a:solidFill>
              <a:latin typeface="Tahoma" pitchFamily="34" charset="0"/>
              <a:cs typeface="Tahoma" pitchFamily="34" charset="0"/>
            </a:endParaRPr>
          </a:p>
          <a:p>
            <a:pPr algn="ctr" eaLnBrk="1" hangingPunct="1">
              <a:lnSpc>
                <a:spcPct val="90000"/>
              </a:lnSpc>
              <a:buFont typeface="Arial" charset="0"/>
              <a:buNone/>
            </a:pPr>
            <a:r>
              <a:rPr lang="en-US" sz="4200" smtClean="0">
                <a:solidFill>
                  <a:schemeClr val="bg1"/>
                </a:solidFill>
                <a:latin typeface="Tahoma" pitchFamily="34" charset="0"/>
                <a:cs typeface="Tahoma" pitchFamily="34" charset="0"/>
              </a:rPr>
              <a:t>Have you been baptized in water in order to be forgiven of your sins?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p:cTn id="3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Title 1"/>
          <p:cNvSpPr>
            <a:spLocks noGrp="1"/>
          </p:cNvSpPr>
          <p:nvPr>
            <p:ph type="title" idx="4294967295"/>
          </p:nvPr>
        </p:nvSpPr>
        <p:spPr>
          <a:xfrm>
            <a:off x="0" y="0"/>
            <a:ext cx="14630400" cy="1066800"/>
          </a:xfrm>
        </p:spPr>
        <p:txBody>
          <a:bodyPr/>
          <a:lstStyle/>
          <a:p>
            <a:pPr eaLnBrk="1" hangingPunct="1"/>
            <a:r>
              <a:rPr lang="en-US" sz="5100" b="1" smtClean="0">
                <a:solidFill>
                  <a:srgbClr val="FFFF00"/>
                </a:solidFill>
                <a:latin typeface="Tahoma" pitchFamily="34" charset="0"/>
                <a:cs typeface="Tahoma" pitchFamily="34" charset="0"/>
              </a:rPr>
              <a:t>Noah &amp; Us: Obey the Pattern for Salvation</a:t>
            </a:r>
          </a:p>
        </p:txBody>
      </p:sp>
      <p:sp>
        <p:nvSpPr>
          <p:cNvPr id="3" name="Content Placeholder 2"/>
          <p:cNvSpPr>
            <a:spLocks noGrp="1"/>
          </p:cNvSpPr>
          <p:nvPr>
            <p:ph idx="4294967295"/>
          </p:nvPr>
        </p:nvSpPr>
        <p:spPr>
          <a:xfrm>
            <a:off x="0" y="1066800"/>
            <a:ext cx="14630400" cy="7162800"/>
          </a:xfrm>
        </p:spPr>
        <p:txBody>
          <a:bodyPr/>
          <a:lstStyle/>
          <a:p>
            <a:pPr algn="ctr" eaLnBrk="1" hangingPunct="1">
              <a:lnSpc>
                <a:spcPct val="90000"/>
              </a:lnSpc>
              <a:buFont typeface="Arial" charset="0"/>
              <a:buNone/>
            </a:pPr>
            <a:r>
              <a:rPr lang="en-US" sz="4200" smtClean="0">
                <a:solidFill>
                  <a:schemeClr val="bg1"/>
                </a:solidFill>
                <a:latin typeface="Tahoma" pitchFamily="34" charset="0"/>
                <a:cs typeface="Tahoma" pitchFamily="34" charset="0"/>
              </a:rPr>
              <a:t>When we are baptized, we have not earned our salvation or have done a work we can boast of, as we demonstrate </a:t>
            </a:r>
            <a:r>
              <a:rPr lang="en-US" sz="4200" i="1" smtClean="0">
                <a:solidFill>
                  <a:schemeClr val="bg1"/>
                </a:solidFill>
                <a:latin typeface="Tahoma" pitchFamily="34" charset="0"/>
                <a:cs typeface="Tahoma" pitchFamily="34" charset="0"/>
              </a:rPr>
              <a:t>“faith in the working of God”</a:t>
            </a:r>
            <a:r>
              <a:rPr lang="en-US" sz="4200" smtClean="0">
                <a:solidFill>
                  <a:schemeClr val="bg1"/>
                </a:solidFill>
                <a:latin typeface="Tahoma" pitchFamily="34" charset="0"/>
                <a:cs typeface="Tahoma" pitchFamily="34" charset="0"/>
              </a:rPr>
              <a:t> that when we obey, we receive His forgiveness (Col. 2:12; Eph. 2:8-10).</a:t>
            </a:r>
            <a:r>
              <a:rPr lang="en-US" smtClean="0">
                <a:solidFill>
                  <a:schemeClr val="bg1"/>
                </a:solidFill>
                <a:latin typeface="Tahoma" pitchFamily="34" charset="0"/>
                <a:cs typeface="Tahoma" pitchFamily="34" charset="0"/>
              </a:rPr>
              <a:t> </a:t>
            </a:r>
          </a:p>
          <a:p>
            <a:pPr algn="ctr" eaLnBrk="1" hangingPunct="1">
              <a:lnSpc>
                <a:spcPct val="90000"/>
              </a:lnSpc>
              <a:buFont typeface="Arial" charset="0"/>
              <a:buNone/>
            </a:pPr>
            <a:endParaRPr lang="en-US" sz="800" smtClean="0">
              <a:solidFill>
                <a:schemeClr val="bg1"/>
              </a:solidFill>
              <a:latin typeface="Tahoma" pitchFamily="34" charset="0"/>
              <a:cs typeface="Tahoma" pitchFamily="34" charset="0"/>
            </a:endParaRPr>
          </a:p>
          <a:p>
            <a:pPr algn="ctr" eaLnBrk="1" hangingPunct="1">
              <a:lnSpc>
                <a:spcPct val="90000"/>
              </a:lnSpc>
              <a:buFont typeface="Arial" charset="0"/>
              <a:buNone/>
            </a:pPr>
            <a:r>
              <a:rPr lang="en-US" sz="4200" smtClean="0">
                <a:solidFill>
                  <a:schemeClr val="bg1"/>
                </a:solidFill>
                <a:latin typeface="Tahoma" pitchFamily="34" charset="0"/>
                <a:cs typeface="Tahoma" pitchFamily="34" charset="0"/>
              </a:rPr>
              <a:t>We must be faithful until death to go to heaven (Rv. 2:10).  </a:t>
            </a:r>
          </a:p>
          <a:p>
            <a:pPr algn="ctr" eaLnBrk="1" hangingPunct="1">
              <a:lnSpc>
                <a:spcPct val="90000"/>
              </a:lnSpc>
              <a:buFont typeface="Arial" charset="0"/>
              <a:buNone/>
            </a:pPr>
            <a:endParaRPr lang="en-US" sz="800" smtClean="0">
              <a:solidFill>
                <a:schemeClr val="bg1"/>
              </a:solidFill>
              <a:latin typeface="Tahoma" pitchFamily="34" charset="0"/>
              <a:cs typeface="Tahoma" pitchFamily="34" charset="0"/>
            </a:endParaRPr>
          </a:p>
          <a:p>
            <a:pPr algn="ctr" eaLnBrk="1" hangingPunct="1">
              <a:lnSpc>
                <a:spcPct val="90000"/>
              </a:lnSpc>
              <a:buFont typeface="Arial" charset="0"/>
              <a:buNone/>
            </a:pPr>
            <a:r>
              <a:rPr lang="en-US" sz="4200" smtClean="0">
                <a:solidFill>
                  <a:schemeClr val="bg1"/>
                </a:solidFill>
                <a:latin typeface="Tahoma" pitchFamily="34" charset="0"/>
                <a:cs typeface="Tahoma" pitchFamily="34" charset="0"/>
              </a:rPr>
              <a:t>Have you found favor in the eyes of the Lord today?</a:t>
            </a:r>
          </a:p>
          <a:p>
            <a:pPr algn="ctr" eaLnBrk="1" hangingPunct="1">
              <a:lnSpc>
                <a:spcPct val="90000"/>
              </a:lnSpc>
              <a:buFont typeface="Arial" charset="0"/>
              <a:buNone/>
            </a:pPr>
            <a:endParaRPr lang="en-US" sz="800" smtClean="0">
              <a:solidFill>
                <a:schemeClr val="bg1"/>
              </a:solidFill>
              <a:latin typeface="Tahoma" pitchFamily="34" charset="0"/>
              <a:cs typeface="Tahoma" pitchFamily="34" charset="0"/>
            </a:endParaRPr>
          </a:p>
          <a:p>
            <a:pPr algn="ctr" eaLnBrk="1" hangingPunct="1">
              <a:lnSpc>
                <a:spcPct val="90000"/>
              </a:lnSpc>
              <a:buFont typeface="Arial" charset="0"/>
              <a:buNone/>
            </a:pPr>
            <a:r>
              <a:rPr lang="en-US" sz="4200" smtClean="0">
                <a:solidFill>
                  <a:schemeClr val="bg1"/>
                </a:solidFill>
                <a:latin typeface="Tahoma" pitchFamily="34" charset="0"/>
                <a:cs typeface="Tahoma" pitchFamily="34" charset="0"/>
              </a:rPr>
              <a:t>          Have you obeyed the gospel of Christ? (2 Th. 1:7-8)   </a:t>
            </a:r>
          </a:p>
          <a:p>
            <a:pPr algn="ctr" eaLnBrk="1" hangingPunct="1">
              <a:lnSpc>
                <a:spcPct val="90000"/>
              </a:lnSpc>
              <a:buFont typeface="Arial" charset="0"/>
              <a:buNone/>
            </a:pPr>
            <a:endParaRPr lang="en-US" sz="800" smtClean="0">
              <a:solidFill>
                <a:schemeClr val="bg1"/>
              </a:solidFill>
              <a:latin typeface="Tahoma" pitchFamily="34" charset="0"/>
              <a:cs typeface="Tahoma" pitchFamily="34" charset="0"/>
            </a:endParaRPr>
          </a:p>
          <a:p>
            <a:pPr algn="ctr" eaLnBrk="1" hangingPunct="1">
              <a:lnSpc>
                <a:spcPct val="90000"/>
              </a:lnSpc>
              <a:buFont typeface="Arial" charset="0"/>
              <a:buNone/>
            </a:pPr>
            <a:r>
              <a:rPr lang="en-US" sz="4200" smtClean="0">
                <a:solidFill>
                  <a:schemeClr val="bg1"/>
                </a:solidFill>
                <a:latin typeface="Tahoma" pitchFamily="34" charset="0"/>
                <a:cs typeface="Tahoma" pitchFamily="34" charset="0"/>
              </a:rPr>
              <a:t>Are you ready for the Judgment Day? (Heb. 9:27)</a:t>
            </a:r>
          </a:p>
          <a:p>
            <a:pPr algn="ctr" eaLnBrk="1" hangingPunct="1">
              <a:lnSpc>
                <a:spcPct val="90000"/>
              </a:lnSpc>
              <a:buFont typeface="Arial" charset="0"/>
              <a:buNone/>
            </a:pPr>
            <a:endParaRPr lang="en-US" sz="800" smtClean="0">
              <a:solidFill>
                <a:schemeClr val="bg1"/>
              </a:solidFill>
              <a:latin typeface="Tahoma" pitchFamily="34" charset="0"/>
              <a:cs typeface="Tahoma" pitchFamily="34" charset="0"/>
            </a:endParaRPr>
          </a:p>
          <a:p>
            <a:pPr algn="ctr" eaLnBrk="1" hangingPunct="1">
              <a:lnSpc>
                <a:spcPct val="90000"/>
              </a:lnSpc>
              <a:buFont typeface="Arial" charset="0"/>
              <a:buNone/>
            </a:pPr>
            <a:r>
              <a:rPr lang="en-US" sz="4200" smtClean="0">
                <a:solidFill>
                  <a:schemeClr val="bg1"/>
                </a:solidFill>
                <a:latin typeface="Tahoma" pitchFamily="34" charset="0"/>
                <a:cs typeface="Tahoma" pitchFamily="34" charset="0"/>
              </a:rPr>
              <a:t>If you are subject to the Lord’s invitation, God calls, we encourage, you come!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p:cTn id="3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0" fill="hold" nodeType="clickEffect">
                                  <p:stCondLst>
                                    <p:cond delay="0"/>
                                  </p:stCondLst>
                                  <p:childTnLst>
                                    <p:set>
                                      <p:cBhvr>
                                        <p:cTn id="41" dur="1" fill="hold">
                                          <p:stCondLst>
                                            <p:cond delay="0"/>
                                          </p:stCondLst>
                                        </p:cTn>
                                        <p:tgtEl>
                                          <p:spTgt spid="3">
                                            <p:txEl>
                                              <p:pRg st="10" end="10"/>
                                            </p:txEl>
                                          </p:spTgt>
                                        </p:tgtEl>
                                        <p:attrNameLst>
                                          <p:attrName>style.visibility</p:attrName>
                                        </p:attrNameLst>
                                      </p:cBhvr>
                                      <p:to>
                                        <p:strVal val="visible"/>
                                      </p:to>
                                    </p:set>
                                    <p:anim calcmode="lin" valueType="num">
                                      <p:cBhvr>
                                        <p:cTn id="42"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44"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0" y="0"/>
            <a:ext cx="14630400" cy="1219200"/>
          </a:xfrm>
        </p:spPr>
        <p:txBody>
          <a:bodyPr/>
          <a:lstStyle/>
          <a:p>
            <a:pPr eaLnBrk="1" hangingPunct="1"/>
            <a:r>
              <a:rPr lang="en-US" smtClean="0">
                <a:solidFill>
                  <a:srgbClr val="FFFF00"/>
                </a:solidFill>
                <a:latin typeface="Tahoma" pitchFamily="34" charset="0"/>
                <a:cs typeface="Tahoma" pitchFamily="34" charset="0"/>
              </a:rPr>
              <a:t>Introduction</a:t>
            </a:r>
          </a:p>
        </p:txBody>
      </p:sp>
      <p:sp>
        <p:nvSpPr>
          <p:cNvPr id="3" name="Content Placeholder 2"/>
          <p:cNvSpPr>
            <a:spLocks noGrp="1"/>
          </p:cNvSpPr>
          <p:nvPr>
            <p:ph idx="1"/>
          </p:nvPr>
        </p:nvSpPr>
        <p:spPr>
          <a:xfrm>
            <a:off x="0" y="1143000"/>
            <a:ext cx="14630400" cy="7086600"/>
          </a:xfrm>
        </p:spPr>
        <p:txBody>
          <a:bodyPr/>
          <a:lstStyle/>
          <a:p>
            <a:pPr algn="ctr" eaLnBrk="1" hangingPunct="1">
              <a:buFont typeface="Arial" charset="0"/>
              <a:buNone/>
            </a:pPr>
            <a:r>
              <a:rPr lang="en-US" sz="4400" smtClean="0">
                <a:solidFill>
                  <a:schemeClr val="bg1"/>
                </a:solidFill>
                <a:latin typeface="Tahoma" pitchFamily="34" charset="0"/>
                <a:cs typeface="Tahoma" pitchFamily="34" charset="0"/>
              </a:rPr>
              <a:t>Some might say that there is nothing similar to our time and Noah’s.</a:t>
            </a:r>
          </a:p>
          <a:p>
            <a:pPr algn="ctr" eaLnBrk="1" hangingPunct="1"/>
            <a:endParaRPr lang="en-US" sz="1400" smtClean="0">
              <a:solidFill>
                <a:schemeClr val="bg1"/>
              </a:solidFill>
              <a:latin typeface="Tahoma" pitchFamily="34" charset="0"/>
              <a:cs typeface="Tahoma" pitchFamily="34" charset="0"/>
            </a:endParaRPr>
          </a:p>
          <a:p>
            <a:pPr algn="ctr" eaLnBrk="1" hangingPunct="1">
              <a:buFont typeface="Arial" charset="0"/>
              <a:buNone/>
            </a:pPr>
            <a:r>
              <a:rPr lang="en-US" sz="4400" smtClean="0">
                <a:solidFill>
                  <a:schemeClr val="bg1"/>
                </a:solidFill>
                <a:latin typeface="Tahoma" pitchFamily="34" charset="0"/>
                <a:cs typeface="Tahoma" pitchFamily="34" charset="0"/>
              </a:rPr>
              <a:t>Some of them lived over 900 years - we don’t.</a:t>
            </a:r>
          </a:p>
          <a:p>
            <a:pPr algn="ctr" eaLnBrk="1" hangingPunct="1"/>
            <a:endParaRPr lang="en-US" sz="1400" smtClean="0">
              <a:solidFill>
                <a:schemeClr val="bg1"/>
              </a:solidFill>
              <a:latin typeface="Tahoma" pitchFamily="34" charset="0"/>
              <a:cs typeface="Tahoma" pitchFamily="34" charset="0"/>
            </a:endParaRPr>
          </a:p>
          <a:p>
            <a:pPr algn="ctr" eaLnBrk="1" hangingPunct="1">
              <a:buFont typeface="Arial" charset="0"/>
              <a:buNone/>
            </a:pPr>
            <a:r>
              <a:rPr lang="en-US" sz="4400" smtClean="0">
                <a:solidFill>
                  <a:schemeClr val="bg1"/>
                </a:solidFill>
                <a:latin typeface="Tahoma" pitchFamily="34" charset="0"/>
                <a:cs typeface="Tahoma" pitchFamily="34" charset="0"/>
              </a:rPr>
              <a:t>They didn’t have technology like we do.  </a:t>
            </a:r>
          </a:p>
          <a:p>
            <a:pPr algn="ctr" eaLnBrk="1" hangingPunct="1"/>
            <a:endParaRPr lang="en-US" sz="1400" smtClean="0">
              <a:solidFill>
                <a:schemeClr val="bg1"/>
              </a:solidFill>
              <a:latin typeface="Tahoma" pitchFamily="34" charset="0"/>
              <a:cs typeface="Tahoma" pitchFamily="34" charset="0"/>
            </a:endParaRPr>
          </a:p>
          <a:p>
            <a:pPr algn="ctr" eaLnBrk="1" hangingPunct="1">
              <a:buFont typeface="Arial" charset="0"/>
              <a:buNone/>
            </a:pPr>
            <a:r>
              <a:rPr lang="en-US" sz="4400" smtClean="0">
                <a:solidFill>
                  <a:schemeClr val="bg1"/>
                </a:solidFill>
                <a:latin typeface="Tahoma" pitchFamily="34" charset="0"/>
                <a:cs typeface="Tahoma" pitchFamily="34" charset="0"/>
              </a:rPr>
              <a:t>God destroyed the earth by flood - it doesn’t happen now.</a:t>
            </a:r>
          </a:p>
          <a:p>
            <a:pPr algn="ctr" eaLnBrk="1" hangingPunct="1"/>
            <a:endParaRPr lang="en-US" sz="1400" smtClean="0">
              <a:solidFill>
                <a:schemeClr val="bg1"/>
              </a:solidFill>
              <a:latin typeface="Tahoma" pitchFamily="34" charset="0"/>
              <a:cs typeface="Tahoma" pitchFamily="34" charset="0"/>
            </a:endParaRPr>
          </a:p>
          <a:p>
            <a:pPr algn="ctr" eaLnBrk="1" hangingPunct="1">
              <a:buFont typeface="Arial" charset="0"/>
              <a:buNone/>
            </a:pPr>
            <a:r>
              <a:rPr lang="en-US" sz="4400" smtClean="0">
                <a:solidFill>
                  <a:schemeClr val="bg1"/>
                </a:solidFill>
                <a:latin typeface="Tahoma" pitchFamily="34" charset="0"/>
                <a:cs typeface="Tahoma" pitchFamily="34" charset="0"/>
              </a:rPr>
              <a:t>But there are similarities which we will discuss and make application to our lives.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p:cTn id="3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le 1"/>
          <p:cNvSpPr>
            <a:spLocks noGrp="1"/>
          </p:cNvSpPr>
          <p:nvPr>
            <p:ph type="title"/>
          </p:nvPr>
        </p:nvSpPr>
        <p:spPr>
          <a:xfrm>
            <a:off x="0" y="0"/>
            <a:ext cx="14630400" cy="1219200"/>
          </a:xfrm>
        </p:spPr>
        <p:txBody>
          <a:bodyPr/>
          <a:lstStyle/>
          <a:p>
            <a:pPr eaLnBrk="1" hangingPunct="1"/>
            <a:r>
              <a:rPr lang="en-US" b="1" smtClean="0">
                <a:solidFill>
                  <a:srgbClr val="FFFF00"/>
                </a:solidFill>
                <a:latin typeface="Tahoma" pitchFamily="34" charset="0"/>
                <a:cs typeface="Tahoma" pitchFamily="34" charset="0"/>
              </a:rPr>
              <a:t>Noah &amp; Us: Live in an Evil Time</a:t>
            </a:r>
          </a:p>
        </p:txBody>
      </p:sp>
      <p:sp>
        <p:nvSpPr>
          <p:cNvPr id="3" name="Content Placeholder 2"/>
          <p:cNvSpPr>
            <a:spLocks noGrp="1"/>
          </p:cNvSpPr>
          <p:nvPr>
            <p:ph idx="1"/>
          </p:nvPr>
        </p:nvSpPr>
        <p:spPr>
          <a:xfrm>
            <a:off x="0" y="1143000"/>
            <a:ext cx="14630400" cy="7086600"/>
          </a:xfrm>
        </p:spPr>
        <p:txBody>
          <a:bodyPr/>
          <a:lstStyle/>
          <a:p>
            <a:pPr algn="ctr" eaLnBrk="1" hangingPunct="1">
              <a:buFont typeface="Arial" charset="0"/>
              <a:buNone/>
            </a:pPr>
            <a:r>
              <a:rPr lang="en-US" sz="4400" smtClean="0">
                <a:solidFill>
                  <a:schemeClr val="bg1"/>
                </a:solidFill>
                <a:latin typeface="Tahoma" pitchFamily="34" charset="0"/>
                <a:cs typeface="Tahoma" pitchFamily="34" charset="0"/>
              </a:rPr>
              <a:t>They only thought about evil, the earth was filled with violence, and they were corrupt (Gen. 6:5, 11).</a:t>
            </a:r>
          </a:p>
          <a:p>
            <a:pPr algn="ctr" eaLnBrk="1" hangingPunct="1"/>
            <a:endParaRPr lang="en-US" sz="1400" smtClean="0">
              <a:solidFill>
                <a:schemeClr val="bg1"/>
              </a:solidFill>
              <a:latin typeface="Tahoma" pitchFamily="34" charset="0"/>
              <a:cs typeface="Tahoma" pitchFamily="34" charset="0"/>
            </a:endParaRPr>
          </a:p>
          <a:p>
            <a:pPr algn="ctr" eaLnBrk="1" hangingPunct="1">
              <a:buFont typeface="Arial" charset="0"/>
              <a:buNone/>
            </a:pPr>
            <a:r>
              <a:rPr lang="en-US" sz="4400" smtClean="0">
                <a:solidFill>
                  <a:schemeClr val="bg1"/>
                </a:solidFill>
                <a:latin typeface="Tahoma" pitchFamily="34" charset="0"/>
                <a:cs typeface="Tahoma" pitchFamily="34" charset="0"/>
              </a:rPr>
              <a:t>Jesus rebuked the adulterous and sinful generation of his time (Matt. 16:4; Mark 8:38).</a:t>
            </a:r>
          </a:p>
          <a:p>
            <a:pPr algn="ctr" eaLnBrk="1" hangingPunct="1"/>
            <a:endParaRPr lang="en-US" sz="1400" smtClean="0">
              <a:solidFill>
                <a:schemeClr val="bg1"/>
              </a:solidFill>
              <a:latin typeface="Tahoma" pitchFamily="34" charset="0"/>
              <a:cs typeface="Tahoma" pitchFamily="34" charset="0"/>
            </a:endParaRPr>
          </a:p>
          <a:p>
            <a:pPr algn="ctr" eaLnBrk="1" hangingPunct="1">
              <a:buFont typeface="Arial" charset="0"/>
              <a:buNone/>
            </a:pPr>
            <a:r>
              <a:rPr lang="en-US" sz="4400" smtClean="0">
                <a:solidFill>
                  <a:schemeClr val="bg1"/>
                </a:solidFill>
                <a:latin typeface="Tahoma" pitchFamily="34" charset="0"/>
                <a:cs typeface="Tahoma" pitchFamily="34" charset="0"/>
              </a:rPr>
              <a:t>We have been living in the last days since the 1</a:t>
            </a:r>
            <a:r>
              <a:rPr lang="en-US" sz="4400" baseline="30000" smtClean="0">
                <a:solidFill>
                  <a:schemeClr val="bg1"/>
                </a:solidFill>
                <a:latin typeface="Tahoma" pitchFamily="34" charset="0"/>
                <a:cs typeface="Tahoma" pitchFamily="34" charset="0"/>
              </a:rPr>
              <a:t>st</a:t>
            </a:r>
            <a:r>
              <a:rPr lang="en-US" sz="4400" smtClean="0">
                <a:solidFill>
                  <a:schemeClr val="bg1"/>
                </a:solidFill>
                <a:latin typeface="Tahoma" pitchFamily="34" charset="0"/>
                <a:cs typeface="Tahoma" pitchFamily="34" charset="0"/>
              </a:rPr>
              <a:t> century and the days are still evil (Eph. 5:16).  </a:t>
            </a:r>
          </a:p>
          <a:p>
            <a:pPr algn="ctr" eaLnBrk="1" hangingPunct="1"/>
            <a:endParaRPr lang="en-US" sz="1400" smtClean="0">
              <a:solidFill>
                <a:schemeClr val="bg1"/>
              </a:solidFill>
              <a:latin typeface="Tahoma" pitchFamily="34" charset="0"/>
              <a:cs typeface="Tahoma" pitchFamily="34" charset="0"/>
            </a:endParaRPr>
          </a:p>
          <a:p>
            <a:pPr algn="ctr" eaLnBrk="1" hangingPunct="1">
              <a:buFont typeface="Arial" charset="0"/>
              <a:buNone/>
            </a:pPr>
            <a:r>
              <a:rPr lang="en-US" sz="4400" smtClean="0">
                <a:solidFill>
                  <a:schemeClr val="bg1"/>
                </a:solidFill>
                <a:latin typeface="Tahoma" pitchFamily="34" charset="0"/>
                <a:cs typeface="Tahoma" pitchFamily="34" charset="0"/>
              </a:rPr>
              <a:t>Many today are selfish, disobedient, pleasure seekers, and have a form of godliness (2 Tim. 3:1-5).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a:xfrm>
            <a:off x="0" y="0"/>
            <a:ext cx="14630400" cy="1219200"/>
          </a:xfrm>
        </p:spPr>
        <p:txBody>
          <a:bodyPr/>
          <a:lstStyle/>
          <a:p>
            <a:pPr eaLnBrk="1" hangingPunct="1"/>
            <a:r>
              <a:rPr lang="en-US" sz="5000" b="1" smtClean="0">
                <a:solidFill>
                  <a:srgbClr val="FFFF00"/>
                </a:solidFill>
                <a:latin typeface="Tahoma" pitchFamily="34" charset="0"/>
                <a:cs typeface="Tahoma" pitchFamily="34" charset="0"/>
              </a:rPr>
              <a:t>Noah &amp; Us: God’s Grace Denies Ungodliness</a:t>
            </a:r>
          </a:p>
        </p:txBody>
      </p:sp>
      <p:sp>
        <p:nvSpPr>
          <p:cNvPr id="3" name="Content Placeholder 2"/>
          <p:cNvSpPr>
            <a:spLocks noGrp="1"/>
          </p:cNvSpPr>
          <p:nvPr>
            <p:ph idx="1"/>
          </p:nvPr>
        </p:nvSpPr>
        <p:spPr>
          <a:xfrm>
            <a:off x="0" y="1143000"/>
            <a:ext cx="14630400" cy="7086600"/>
          </a:xfrm>
        </p:spPr>
        <p:txBody>
          <a:bodyPr/>
          <a:lstStyle/>
          <a:p>
            <a:pPr algn="ctr" eaLnBrk="1" hangingPunct="1">
              <a:buFont typeface="Arial" charset="0"/>
              <a:buNone/>
            </a:pPr>
            <a:r>
              <a:rPr lang="en-US" sz="4200" smtClean="0">
                <a:solidFill>
                  <a:schemeClr val="bg1"/>
                </a:solidFill>
                <a:latin typeface="Tahoma" pitchFamily="34" charset="0"/>
                <a:cs typeface="Tahoma" pitchFamily="34" charset="0"/>
              </a:rPr>
              <a:t>Amidst the wickedness, Noah found favor in the eyes of the Lord (Gen. 6:8). Would we have found favor with God?</a:t>
            </a:r>
            <a:r>
              <a:rPr lang="en-US" sz="4400" smtClean="0">
                <a:solidFill>
                  <a:schemeClr val="bg1"/>
                </a:solidFill>
                <a:latin typeface="Tahoma" pitchFamily="34" charset="0"/>
                <a:cs typeface="Tahoma" pitchFamily="34" charset="0"/>
              </a:rPr>
              <a:t> </a:t>
            </a:r>
          </a:p>
          <a:p>
            <a:pPr algn="ctr" eaLnBrk="1" hangingPunct="1">
              <a:buFont typeface="Arial" charset="0"/>
              <a:buNone/>
            </a:pPr>
            <a:endParaRPr lang="en-US" sz="2000" smtClean="0">
              <a:solidFill>
                <a:schemeClr val="bg1"/>
              </a:solidFill>
              <a:latin typeface="Tahoma" pitchFamily="34" charset="0"/>
              <a:cs typeface="Tahoma" pitchFamily="34" charset="0"/>
            </a:endParaRPr>
          </a:p>
          <a:p>
            <a:pPr algn="ctr" eaLnBrk="1" hangingPunct="1">
              <a:buFont typeface="Arial" charset="0"/>
              <a:buNone/>
            </a:pPr>
            <a:r>
              <a:rPr lang="en-US" sz="4200" smtClean="0">
                <a:solidFill>
                  <a:schemeClr val="bg1"/>
                </a:solidFill>
                <a:latin typeface="Tahoma" pitchFamily="34" charset="0"/>
                <a:cs typeface="Tahoma" pitchFamily="34" charset="0"/>
              </a:rPr>
              <a:t>He refused to give in to the sins of his generation. </a:t>
            </a:r>
          </a:p>
          <a:p>
            <a:pPr algn="ctr" eaLnBrk="1" hangingPunct="1">
              <a:buFont typeface="Arial" charset="0"/>
              <a:buNone/>
            </a:pPr>
            <a:endParaRPr lang="en-US" sz="2000" smtClean="0">
              <a:solidFill>
                <a:schemeClr val="bg1"/>
              </a:solidFill>
              <a:latin typeface="Tahoma" pitchFamily="34" charset="0"/>
              <a:cs typeface="Tahoma" pitchFamily="34" charset="0"/>
            </a:endParaRPr>
          </a:p>
          <a:p>
            <a:pPr algn="ctr" eaLnBrk="1" hangingPunct="1">
              <a:buFont typeface="Arial" charset="0"/>
              <a:buNone/>
            </a:pPr>
            <a:r>
              <a:rPr lang="en-US" sz="4200" smtClean="0">
                <a:solidFill>
                  <a:schemeClr val="bg1"/>
                </a:solidFill>
                <a:latin typeface="Tahoma" pitchFamily="34" charset="0"/>
                <a:cs typeface="Tahoma" pitchFamily="34" charset="0"/>
              </a:rPr>
              <a:t>Today, God’s grace still teaches us to deny ungodliness and live righteously in this world (Titus 2:11-14).</a:t>
            </a:r>
            <a:r>
              <a:rPr lang="en-US" sz="4400" smtClean="0">
                <a:solidFill>
                  <a:schemeClr val="bg1"/>
                </a:solidFill>
                <a:latin typeface="Tahoma" pitchFamily="34" charset="0"/>
                <a:cs typeface="Tahoma" pitchFamily="34" charset="0"/>
              </a:rPr>
              <a:t>  </a:t>
            </a:r>
          </a:p>
          <a:p>
            <a:pPr algn="ctr" eaLnBrk="1" hangingPunct="1">
              <a:buFont typeface="Arial" charset="0"/>
              <a:buNone/>
            </a:pPr>
            <a:endParaRPr lang="en-US" sz="2000" smtClean="0">
              <a:solidFill>
                <a:schemeClr val="bg1"/>
              </a:solidFill>
              <a:latin typeface="Tahoma" pitchFamily="34" charset="0"/>
              <a:cs typeface="Tahoma" pitchFamily="34" charset="0"/>
            </a:endParaRPr>
          </a:p>
          <a:p>
            <a:pPr algn="ctr" eaLnBrk="1" hangingPunct="1">
              <a:buFont typeface="Arial" charset="0"/>
              <a:buNone/>
            </a:pPr>
            <a:r>
              <a:rPr lang="en-US" sz="4200" smtClean="0">
                <a:solidFill>
                  <a:schemeClr val="bg1"/>
                </a:solidFill>
                <a:latin typeface="Tahoma" pitchFamily="34" charset="0"/>
                <a:cs typeface="Tahoma" pitchFamily="34" charset="0"/>
              </a:rPr>
              <a:t>If we are going to find favor in God’s eyes today, we will have to deny the sin that so easily ensnares us by fixing our eyes on Jesus (Heb. 12:1-3).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le 1"/>
          <p:cNvSpPr>
            <a:spLocks noGrp="1"/>
          </p:cNvSpPr>
          <p:nvPr>
            <p:ph type="title" idx="4294967295"/>
          </p:nvPr>
        </p:nvSpPr>
        <p:spPr>
          <a:xfrm>
            <a:off x="0" y="0"/>
            <a:ext cx="14630400" cy="1219200"/>
          </a:xfrm>
        </p:spPr>
        <p:txBody>
          <a:bodyPr/>
          <a:lstStyle/>
          <a:p>
            <a:pPr eaLnBrk="1" hangingPunct="1"/>
            <a:r>
              <a:rPr lang="en-US" sz="6000" b="1" smtClean="0">
                <a:solidFill>
                  <a:srgbClr val="FFFF00"/>
                </a:solidFill>
                <a:latin typeface="Tahoma" pitchFamily="34" charset="0"/>
                <a:cs typeface="Tahoma" pitchFamily="34" charset="0"/>
              </a:rPr>
              <a:t>Noah &amp; Us: Faith must be Obedient</a:t>
            </a:r>
          </a:p>
        </p:txBody>
      </p:sp>
      <p:sp>
        <p:nvSpPr>
          <p:cNvPr id="3" name="Content Placeholder 2"/>
          <p:cNvSpPr>
            <a:spLocks noGrp="1"/>
          </p:cNvSpPr>
          <p:nvPr>
            <p:ph idx="4294967295"/>
          </p:nvPr>
        </p:nvSpPr>
        <p:spPr>
          <a:xfrm>
            <a:off x="0" y="1143000"/>
            <a:ext cx="14630400" cy="7086600"/>
          </a:xfrm>
        </p:spPr>
        <p:txBody>
          <a:bodyPr/>
          <a:lstStyle/>
          <a:p>
            <a:pPr algn="ctr" eaLnBrk="1" hangingPunct="1">
              <a:buFont typeface="Arial" charset="0"/>
              <a:buNone/>
            </a:pPr>
            <a:r>
              <a:rPr lang="en-US" sz="4400" smtClean="0">
                <a:solidFill>
                  <a:schemeClr val="bg1"/>
                </a:solidFill>
                <a:latin typeface="Tahoma" pitchFamily="34" charset="0"/>
                <a:cs typeface="Tahoma" pitchFamily="34" charset="0"/>
              </a:rPr>
              <a:t>If Noah had faith in God only without building the ark, would he and his household have been saved? No.</a:t>
            </a:r>
          </a:p>
          <a:p>
            <a:pPr algn="ctr" eaLnBrk="1" hangingPunct="1">
              <a:buFont typeface="Arial" charset="0"/>
              <a:buNone/>
            </a:pPr>
            <a:endParaRPr lang="en-US" sz="1000" smtClean="0">
              <a:solidFill>
                <a:schemeClr val="bg1"/>
              </a:solidFill>
              <a:latin typeface="Tahoma" pitchFamily="34" charset="0"/>
              <a:cs typeface="Tahoma" pitchFamily="34" charset="0"/>
            </a:endParaRPr>
          </a:p>
          <a:p>
            <a:pPr algn="ctr" eaLnBrk="1" hangingPunct="1">
              <a:buFont typeface="Arial" charset="0"/>
              <a:buNone/>
            </a:pPr>
            <a:r>
              <a:rPr lang="en-US" sz="4400" i="1" smtClean="0">
                <a:solidFill>
                  <a:schemeClr val="bg1"/>
                </a:solidFill>
                <a:latin typeface="Tahoma" pitchFamily="34" charset="0"/>
                <a:cs typeface="Tahoma" pitchFamily="34" charset="0"/>
              </a:rPr>
              <a:t>“</a:t>
            </a:r>
            <a:r>
              <a:rPr lang="en-US" sz="4400" i="1" u="sng" smtClean="0">
                <a:solidFill>
                  <a:schemeClr val="bg1"/>
                </a:solidFill>
                <a:latin typeface="Tahoma" pitchFamily="34" charset="0"/>
                <a:cs typeface="Tahoma" pitchFamily="34" charset="0"/>
              </a:rPr>
              <a:t>By faith</a:t>
            </a:r>
            <a:r>
              <a:rPr lang="en-US" sz="4400" i="1" smtClean="0">
                <a:solidFill>
                  <a:schemeClr val="bg1"/>
                </a:solidFill>
                <a:latin typeface="Tahoma" pitchFamily="34" charset="0"/>
                <a:cs typeface="Tahoma" pitchFamily="34" charset="0"/>
              </a:rPr>
              <a:t> Noah, being warned by God about things not yet seen, in </a:t>
            </a:r>
            <a:r>
              <a:rPr lang="en-US" sz="4400" i="1" u="sng" smtClean="0">
                <a:solidFill>
                  <a:schemeClr val="bg1"/>
                </a:solidFill>
                <a:latin typeface="Tahoma" pitchFamily="34" charset="0"/>
                <a:cs typeface="Tahoma" pitchFamily="34" charset="0"/>
              </a:rPr>
              <a:t>reverence prepared an ark</a:t>
            </a:r>
            <a:r>
              <a:rPr lang="en-US" sz="4400" i="1" smtClean="0">
                <a:solidFill>
                  <a:schemeClr val="bg1"/>
                </a:solidFill>
                <a:latin typeface="Tahoma" pitchFamily="34" charset="0"/>
                <a:cs typeface="Tahoma" pitchFamily="34" charset="0"/>
              </a:rPr>
              <a:t> for the </a:t>
            </a:r>
            <a:r>
              <a:rPr lang="en-US" sz="4400" i="1" u="sng" smtClean="0">
                <a:solidFill>
                  <a:schemeClr val="bg1"/>
                </a:solidFill>
                <a:latin typeface="Tahoma" pitchFamily="34" charset="0"/>
                <a:cs typeface="Tahoma" pitchFamily="34" charset="0"/>
              </a:rPr>
              <a:t>salvation</a:t>
            </a:r>
            <a:r>
              <a:rPr lang="en-US" sz="4400" i="1" smtClean="0">
                <a:solidFill>
                  <a:schemeClr val="bg1"/>
                </a:solidFill>
                <a:latin typeface="Tahoma" pitchFamily="34" charset="0"/>
                <a:cs typeface="Tahoma" pitchFamily="34" charset="0"/>
              </a:rPr>
              <a:t> of his household…”</a:t>
            </a:r>
            <a:r>
              <a:rPr lang="en-US" sz="4400" smtClean="0">
                <a:solidFill>
                  <a:schemeClr val="bg1"/>
                </a:solidFill>
                <a:latin typeface="Tahoma" pitchFamily="34" charset="0"/>
                <a:cs typeface="Tahoma" pitchFamily="34" charset="0"/>
              </a:rPr>
              <a:t> (Heb. 11:7a).</a:t>
            </a:r>
          </a:p>
          <a:p>
            <a:pPr algn="ctr" eaLnBrk="1" hangingPunct="1">
              <a:buFont typeface="Arial" charset="0"/>
              <a:buNone/>
            </a:pPr>
            <a:endParaRPr lang="en-US" sz="1000" smtClean="0">
              <a:solidFill>
                <a:schemeClr val="bg1"/>
              </a:solidFill>
              <a:latin typeface="Tahoma" pitchFamily="34" charset="0"/>
              <a:cs typeface="Tahoma" pitchFamily="34" charset="0"/>
            </a:endParaRPr>
          </a:p>
          <a:p>
            <a:pPr algn="ctr" eaLnBrk="1" hangingPunct="1">
              <a:buFont typeface="Arial" charset="0"/>
              <a:buNone/>
            </a:pPr>
            <a:r>
              <a:rPr lang="en-US" sz="4400" smtClean="0">
                <a:solidFill>
                  <a:schemeClr val="bg1"/>
                </a:solidFill>
                <a:latin typeface="Tahoma" pitchFamily="34" charset="0"/>
                <a:cs typeface="Tahoma" pitchFamily="34" charset="0"/>
              </a:rPr>
              <a:t> </a:t>
            </a:r>
            <a:r>
              <a:rPr lang="en-US" sz="4400" i="1" smtClean="0">
                <a:solidFill>
                  <a:schemeClr val="bg1"/>
                </a:solidFill>
                <a:latin typeface="Tahoma" pitchFamily="34" charset="0"/>
                <a:cs typeface="Tahoma" pitchFamily="34" charset="0"/>
              </a:rPr>
              <a:t>“Noah did </a:t>
            </a:r>
            <a:r>
              <a:rPr lang="en-US" sz="4400" i="1" u="sng" smtClean="0">
                <a:solidFill>
                  <a:schemeClr val="bg1"/>
                </a:solidFill>
                <a:latin typeface="Tahoma" pitchFamily="34" charset="0"/>
                <a:cs typeface="Tahoma" pitchFamily="34" charset="0"/>
              </a:rPr>
              <a:t>all </a:t>
            </a:r>
            <a:r>
              <a:rPr lang="en-US" sz="4400" i="1" smtClean="0">
                <a:solidFill>
                  <a:schemeClr val="bg1"/>
                </a:solidFill>
                <a:latin typeface="Tahoma" pitchFamily="34" charset="0"/>
                <a:cs typeface="Tahoma" pitchFamily="34" charset="0"/>
              </a:rPr>
              <a:t>the Lord had commanded him”</a:t>
            </a:r>
            <a:r>
              <a:rPr lang="en-US" sz="4400" smtClean="0">
                <a:solidFill>
                  <a:schemeClr val="bg1"/>
                </a:solidFill>
                <a:latin typeface="Tahoma" pitchFamily="34" charset="0"/>
                <a:cs typeface="Tahoma" pitchFamily="34" charset="0"/>
              </a:rPr>
              <a:t> (Gen. 7:5). </a:t>
            </a:r>
          </a:p>
          <a:p>
            <a:pPr algn="ctr" eaLnBrk="1" hangingPunct="1">
              <a:buFont typeface="Arial" charset="0"/>
              <a:buNone/>
            </a:pPr>
            <a:endParaRPr lang="en-US" sz="1000" smtClean="0">
              <a:solidFill>
                <a:schemeClr val="bg1"/>
              </a:solidFill>
              <a:latin typeface="Tahoma" pitchFamily="34" charset="0"/>
              <a:cs typeface="Tahoma" pitchFamily="34" charset="0"/>
            </a:endParaRPr>
          </a:p>
          <a:p>
            <a:pPr algn="ctr" eaLnBrk="1" hangingPunct="1">
              <a:buFont typeface="Arial" charset="0"/>
              <a:buNone/>
            </a:pPr>
            <a:r>
              <a:rPr lang="en-US" sz="4400" smtClean="0">
                <a:solidFill>
                  <a:schemeClr val="bg1"/>
                </a:solidFill>
                <a:latin typeface="Tahoma" pitchFamily="34" charset="0"/>
                <a:cs typeface="Tahoma" pitchFamily="34" charset="0"/>
              </a:rPr>
              <a:t>Our faith must lead us to obey everything the Lord said  (Matt. 28:18-20; Acts 6:7; Rom. 1:5; 16:26; Heb. 5:9).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Title 1"/>
          <p:cNvSpPr>
            <a:spLocks noGrp="1"/>
          </p:cNvSpPr>
          <p:nvPr>
            <p:ph type="title"/>
          </p:nvPr>
        </p:nvSpPr>
        <p:spPr>
          <a:xfrm>
            <a:off x="0" y="0"/>
            <a:ext cx="14630400" cy="1295400"/>
          </a:xfrm>
        </p:spPr>
        <p:txBody>
          <a:bodyPr/>
          <a:lstStyle/>
          <a:p>
            <a:pPr eaLnBrk="1" hangingPunct="1"/>
            <a:r>
              <a:rPr lang="en-US" sz="5100" b="1" smtClean="0">
                <a:solidFill>
                  <a:srgbClr val="FFFF00"/>
                </a:solidFill>
                <a:latin typeface="Tahoma" pitchFamily="34" charset="0"/>
                <a:cs typeface="Tahoma" pitchFamily="34" charset="0"/>
              </a:rPr>
              <a:t>Noah &amp; Us: Preach &amp; Practice Repentance</a:t>
            </a:r>
          </a:p>
        </p:txBody>
      </p:sp>
      <p:sp>
        <p:nvSpPr>
          <p:cNvPr id="3" name="Content Placeholder 2"/>
          <p:cNvSpPr>
            <a:spLocks noGrp="1"/>
          </p:cNvSpPr>
          <p:nvPr>
            <p:ph idx="1"/>
          </p:nvPr>
        </p:nvSpPr>
        <p:spPr>
          <a:xfrm>
            <a:off x="0" y="1143000"/>
            <a:ext cx="14630400" cy="7086600"/>
          </a:xfrm>
        </p:spPr>
        <p:txBody>
          <a:bodyPr/>
          <a:lstStyle/>
          <a:p>
            <a:pPr algn="ctr" eaLnBrk="1" hangingPunct="1">
              <a:buFont typeface="Arial" charset="0"/>
              <a:buNone/>
            </a:pPr>
            <a:r>
              <a:rPr lang="en-US" sz="4700" smtClean="0">
                <a:solidFill>
                  <a:schemeClr val="bg1"/>
                </a:solidFill>
                <a:latin typeface="Tahoma" pitchFamily="34" charset="0"/>
                <a:cs typeface="Tahoma" pitchFamily="34" charset="0"/>
              </a:rPr>
              <a:t>Noah didn’t just build the ark, he was a preacher of righteousness (2 Peter 2:5).</a:t>
            </a:r>
          </a:p>
          <a:p>
            <a:pPr algn="ctr" eaLnBrk="1" hangingPunct="1"/>
            <a:endParaRPr lang="en-US" sz="1400" smtClean="0">
              <a:solidFill>
                <a:schemeClr val="bg1"/>
              </a:solidFill>
              <a:latin typeface="Tahoma" pitchFamily="34" charset="0"/>
              <a:cs typeface="Tahoma" pitchFamily="34" charset="0"/>
            </a:endParaRPr>
          </a:p>
          <a:p>
            <a:pPr algn="ctr" eaLnBrk="1" hangingPunct="1">
              <a:buFont typeface="Arial" charset="0"/>
              <a:buNone/>
            </a:pPr>
            <a:r>
              <a:rPr lang="en-US" sz="4700" smtClean="0">
                <a:solidFill>
                  <a:schemeClr val="bg1"/>
                </a:solidFill>
                <a:latin typeface="Tahoma" pitchFamily="34" charset="0"/>
                <a:cs typeface="Tahoma" pitchFamily="34" charset="0"/>
              </a:rPr>
              <a:t>Repentance was the message he preached and salvation from the flood was offered. </a:t>
            </a:r>
          </a:p>
          <a:p>
            <a:pPr algn="ctr" eaLnBrk="1" hangingPunct="1">
              <a:buFont typeface="Arial" charset="0"/>
              <a:buNone/>
            </a:pPr>
            <a:endParaRPr lang="en-US" sz="1400" smtClean="0">
              <a:solidFill>
                <a:schemeClr val="bg1"/>
              </a:solidFill>
              <a:latin typeface="Tahoma" pitchFamily="34" charset="0"/>
              <a:cs typeface="Tahoma" pitchFamily="34" charset="0"/>
            </a:endParaRPr>
          </a:p>
          <a:p>
            <a:pPr algn="ctr" eaLnBrk="1" hangingPunct="1">
              <a:buFont typeface="Arial" charset="0"/>
              <a:buNone/>
            </a:pPr>
            <a:r>
              <a:rPr lang="en-US" sz="4700" smtClean="0">
                <a:solidFill>
                  <a:schemeClr val="bg1"/>
                </a:solidFill>
                <a:latin typeface="Tahoma" pitchFamily="34" charset="0"/>
                <a:cs typeface="Tahoma" pitchFamily="34" charset="0"/>
              </a:rPr>
              <a:t>The gospel preacher must reprove, rebuke, and exhort with God’s word (2 Tim. 4:2-4) and everyone is responsible to repent of their sins because there is a Judgment Day (Acts 17:30-31).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le 1"/>
          <p:cNvSpPr>
            <a:spLocks noGrp="1"/>
          </p:cNvSpPr>
          <p:nvPr>
            <p:ph type="title"/>
          </p:nvPr>
        </p:nvSpPr>
        <p:spPr>
          <a:xfrm>
            <a:off x="0" y="0"/>
            <a:ext cx="14630400" cy="1143000"/>
          </a:xfrm>
        </p:spPr>
        <p:txBody>
          <a:bodyPr/>
          <a:lstStyle/>
          <a:p>
            <a:pPr eaLnBrk="1" hangingPunct="1"/>
            <a:r>
              <a:rPr lang="en-US" sz="5700" b="1" smtClean="0">
                <a:solidFill>
                  <a:srgbClr val="FFFF00"/>
                </a:solidFill>
                <a:latin typeface="Tahoma" pitchFamily="34" charset="0"/>
                <a:cs typeface="Tahoma" pitchFamily="34" charset="0"/>
              </a:rPr>
              <a:t>Noah &amp; Us: Water Part of God’s Plan</a:t>
            </a:r>
          </a:p>
        </p:txBody>
      </p:sp>
      <p:sp>
        <p:nvSpPr>
          <p:cNvPr id="3" name="Content Placeholder 2"/>
          <p:cNvSpPr>
            <a:spLocks noGrp="1"/>
          </p:cNvSpPr>
          <p:nvPr>
            <p:ph idx="1"/>
          </p:nvPr>
        </p:nvSpPr>
        <p:spPr>
          <a:xfrm>
            <a:off x="0" y="1143000"/>
            <a:ext cx="14630400" cy="7086600"/>
          </a:xfrm>
        </p:spPr>
        <p:txBody>
          <a:bodyPr/>
          <a:lstStyle/>
          <a:p>
            <a:pPr algn="ctr" eaLnBrk="1" hangingPunct="1">
              <a:lnSpc>
                <a:spcPct val="90000"/>
              </a:lnSpc>
              <a:buFont typeface="Arial" charset="0"/>
              <a:buNone/>
            </a:pPr>
            <a:r>
              <a:rPr lang="en-US" sz="4300" smtClean="0">
                <a:solidFill>
                  <a:schemeClr val="bg1"/>
                </a:solidFill>
                <a:latin typeface="Tahoma" pitchFamily="34" charset="0"/>
                <a:cs typeface="Tahoma" pitchFamily="34" charset="0"/>
              </a:rPr>
              <a:t>What was the difference between those who drowned and those who were saved? Water.</a:t>
            </a:r>
          </a:p>
          <a:p>
            <a:pPr algn="ctr" eaLnBrk="1" hangingPunct="1">
              <a:lnSpc>
                <a:spcPct val="90000"/>
              </a:lnSpc>
              <a:buFont typeface="Arial" charset="0"/>
              <a:buNone/>
            </a:pPr>
            <a:endParaRPr lang="en-US" sz="1000" smtClean="0">
              <a:solidFill>
                <a:schemeClr val="bg1"/>
              </a:solidFill>
              <a:latin typeface="Tahoma" pitchFamily="34" charset="0"/>
              <a:cs typeface="Tahoma" pitchFamily="34" charset="0"/>
            </a:endParaRPr>
          </a:p>
          <a:p>
            <a:pPr algn="ctr" eaLnBrk="1" hangingPunct="1">
              <a:lnSpc>
                <a:spcPct val="90000"/>
              </a:lnSpc>
              <a:buFont typeface="Arial" charset="0"/>
              <a:buNone/>
            </a:pPr>
            <a:r>
              <a:rPr lang="en-US" sz="4300" smtClean="0">
                <a:solidFill>
                  <a:schemeClr val="bg1"/>
                </a:solidFill>
                <a:latin typeface="Tahoma" pitchFamily="34" charset="0"/>
                <a:cs typeface="Tahoma" pitchFamily="34" charset="0"/>
              </a:rPr>
              <a:t>In discussing Noah’s time, Peter says </a:t>
            </a:r>
            <a:r>
              <a:rPr lang="en-US" sz="4300" i="1" smtClean="0">
                <a:solidFill>
                  <a:schemeClr val="bg1"/>
                </a:solidFill>
                <a:latin typeface="Tahoma" pitchFamily="34" charset="0"/>
                <a:cs typeface="Tahoma" pitchFamily="34" charset="0"/>
              </a:rPr>
              <a:t>“8 souls were brought safely through </a:t>
            </a:r>
            <a:r>
              <a:rPr lang="en-US" sz="4300" i="1" u="sng" smtClean="0">
                <a:solidFill>
                  <a:schemeClr val="bg1"/>
                </a:solidFill>
                <a:latin typeface="Tahoma" pitchFamily="34" charset="0"/>
                <a:cs typeface="Tahoma" pitchFamily="34" charset="0"/>
              </a:rPr>
              <a:t>the water</a:t>
            </a:r>
            <a:r>
              <a:rPr lang="en-US" sz="4300" i="1" smtClean="0">
                <a:solidFill>
                  <a:schemeClr val="bg1"/>
                </a:solidFill>
                <a:latin typeface="Tahoma" pitchFamily="34" charset="0"/>
                <a:cs typeface="Tahoma" pitchFamily="34" charset="0"/>
              </a:rPr>
              <a:t> and corresponding to that </a:t>
            </a:r>
            <a:r>
              <a:rPr lang="en-US" sz="4300" i="1" u="sng" smtClean="0">
                <a:solidFill>
                  <a:schemeClr val="bg1"/>
                </a:solidFill>
                <a:latin typeface="Tahoma" pitchFamily="34" charset="0"/>
                <a:cs typeface="Tahoma" pitchFamily="34" charset="0"/>
              </a:rPr>
              <a:t>baptism now saves you</a:t>
            </a:r>
            <a:r>
              <a:rPr lang="en-US" sz="4300" i="1" smtClean="0">
                <a:solidFill>
                  <a:schemeClr val="bg1"/>
                </a:solidFill>
                <a:latin typeface="Tahoma" pitchFamily="34" charset="0"/>
                <a:cs typeface="Tahoma" pitchFamily="34" charset="0"/>
              </a:rPr>
              <a:t>...”</a:t>
            </a:r>
            <a:r>
              <a:rPr lang="en-US" sz="4300" smtClean="0">
                <a:solidFill>
                  <a:schemeClr val="bg1"/>
                </a:solidFill>
                <a:latin typeface="Tahoma" pitchFamily="34" charset="0"/>
                <a:cs typeface="Tahoma" pitchFamily="34" charset="0"/>
              </a:rPr>
              <a:t> (1 Peter 3:20-21a). </a:t>
            </a:r>
          </a:p>
          <a:p>
            <a:pPr algn="ctr" eaLnBrk="1" hangingPunct="1">
              <a:lnSpc>
                <a:spcPct val="90000"/>
              </a:lnSpc>
              <a:buFont typeface="Arial" charset="0"/>
              <a:buNone/>
            </a:pPr>
            <a:endParaRPr lang="en-US" sz="1000" smtClean="0">
              <a:solidFill>
                <a:schemeClr val="bg1"/>
              </a:solidFill>
              <a:latin typeface="Tahoma" pitchFamily="34" charset="0"/>
              <a:cs typeface="Tahoma" pitchFamily="34" charset="0"/>
            </a:endParaRPr>
          </a:p>
          <a:p>
            <a:pPr algn="ctr" eaLnBrk="1" hangingPunct="1">
              <a:lnSpc>
                <a:spcPct val="90000"/>
              </a:lnSpc>
              <a:buFont typeface="Arial" charset="0"/>
              <a:buNone/>
            </a:pPr>
            <a:r>
              <a:rPr lang="en-US" sz="4300" smtClean="0">
                <a:solidFill>
                  <a:schemeClr val="bg1"/>
                </a:solidFill>
                <a:latin typeface="Tahoma" pitchFamily="34" charset="0"/>
                <a:cs typeface="Tahoma" pitchFamily="34" charset="0"/>
              </a:rPr>
              <a:t>Water was using as a cleansing agent to purify the world from sin &amp; in the NT obeying the command to be baptized cleanses the sinner (Acts 22:16).  </a:t>
            </a:r>
          </a:p>
          <a:p>
            <a:pPr algn="ctr" eaLnBrk="1" hangingPunct="1">
              <a:lnSpc>
                <a:spcPct val="90000"/>
              </a:lnSpc>
            </a:pPr>
            <a:endParaRPr lang="en-US" sz="1000" smtClean="0">
              <a:solidFill>
                <a:schemeClr val="bg1"/>
              </a:solidFill>
              <a:latin typeface="Tahoma" pitchFamily="34" charset="0"/>
              <a:cs typeface="Tahoma" pitchFamily="34" charset="0"/>
            </a:endParaRPr>
          </a:p>
          <a:p>
            <a:pPr algn="ctr" eaLnBrk="1" hangingPunct="1">
              <a:lnSpc>
                <a:spcPct val="90000"/>
              </a:lnSpc>
              <a:buFont typeface="Arial" charset="0"/>
              <a:buNone/>
            </a:pPr>
            <a:r>
              <a:rPr lang="en-US" sz="4300" smtClean="0">
                <a:solidFill>
                  <a:schemeClr val="bg1"/>
                </a:solidFill>
                <a:latin typeface="Tahoma" pitchFamily="34" charset="0"/>
                <a:cs typeface="Tahoma" pitchFamily="34" charset="0"/>
              </a:rPr>
              <a:t>Jesus preached it, the apostles taught it, and people obeyed to be saved (John 3:5; Acts 2:38; 8:38; 10:48).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itle 1"/>
          <p:cNvSpPr>
            <a:spLocks noGrp="1"/>
          </p:cNvSpPr>
          <p:nvPr>
            <p:ph type="title" idx="4294967295"/>
          </p:nvPr>
        </p:nvSpPr>
        <p:spPr>
          <a:xfrm>
            <a:off x="0" y="0"/>
            <a:ext cx="14630400" cy="1066800"/>
          </a:xfrm>
        </p:spPr>
        <p:txBody>
          <a:bodyPr/>
          <a:lstStyle/>
          <a:p>
            <a:pPr eaLnBrk="1" hangingPunct="1"/>
            <a:r>
              <a:rPr lang="en-US" sz="4700" b="1" smtClean="0">
                <a:solidFill>
                  <a:srgbClr val="FFFF00"/>
                </a:solidFill>
                <a:latin typeface="Tahoma" pitchFamily="34" charset="0"/>
                <a:cs typeface="Tahoma" pitchFamily="34" charset="0"/>
              </a:rPr>
              <a:t>Noah &amp; Us: Must Endure though Few be Saved</a:t>
            </a:r>
          </a:p>
        </p:txBody>
      </p:sp>
      <p:sp>
        <p:nvSpPr>
          <p:cNvPr id="3" name="Content Placeholder 2"/>
          <p:cNvSpPr>
            <a:spLocks noGrp="1"/>
          </p:cNvSpPr>
          <p:nvPr>
            <p:ph idx="4294967295"/>
          </p:nvPr>
        </p:nvSpPr>
        <p:spPr>
          <a:xfrm>
            <a:off x="0" y="990600"/>
            <a:ext cx="14630400" cy="7239000"/>
          </a:xfrm>
        </p:spPr>
        <p:txBody>
          <a:bodyPr/>
          <a:lstStyle/>
          <a:p>
            <a:pPr algn="ctr" eaLnBrk="1" hangingPunct="1">
              <a:lnSpc>
                <a:spcPct val="90000"/>
              </a:lnSpc>
              <a:buFont typeface="Arial" charset="0"/>
              <a:buNone/>
            </a:pPr>
            <a:r>
              <a:rPr lang="en-US" sz="4300" smtClean="0">
                <a:solidFill>
                  <a:schemeClr val="bg1"/>
                </a:solidFill>
                <a:latin typeface="Tahoma" pitchFamily="34" charset="0"/>
                <a:cs typeface="Tahoma" pitchFamily="34" charset="0"/>
              </a:rPr>
              <a:t>Only 8 souls were saved in the ark and Jesus said only a few will be saved today (Matthew 7:13-14).</a:t>
            </a:r>
          </a:p>
          <a:p>
            <a:pPr algn="ctr" eaLnBrk="1" hangingPunct="1">
              <a:lnSpc>
                <a:spcPct val="90000"/>
              </a:lnSpc>
            </a:pPr>
            <a:endParaRPr lang="en-US" sz="1300" smtClean="0">
              <a:solidFill>
                <a:schemeClr val="bg1"/>
              </a:solidFill>
              <a:latin typeface="Tahoma" pitchFamily="34" charset="0"/>
              <a:cs typeface="Tahoma" pitchFamily="34" charset="0"/>
            </a:endParaRPr>
          </a:p>
          <a:p>
            <a:pPr algn="ctr" eaLnBrk="1" hangingPunct="1">
              <a:lnSpc>
                <a:spcPct val="90000"/>
              </a:lnSpc>
              <a:buFont typeface="Arial" charset="0"/>
              <a:buNone/>
            </a:pPr>
            <a:r>
              <a:rPr lang="en-US" sz="4300" smtClean="0">
                <a:solidFill>
                  <a:schemeClr val="bg1"/>
                </a:solidFill>
                <a:latin typeface="Tahoma" pitchFamily="34" charset="0"/>
                <a:cs typeface="Tahoma" pitchFamily="34" charset="0"/>
              </a:rPr>
              <a:t>Imagine the ridicule he must have endured but instead of  giving up because his message was rejected, he built the ark by which his family was saved (Heb. 11:7). </a:t>
            </a:r>
          </a:p>
          <a:p>
            <a:pPr algn="ctr" eaLnBrk="1" hangingPunct="1">
              <a:lnSpc>
                <a:spcPct val="90000"/>
              </a:lnSpc>
              <a:buFont typeface="Arial" charset="0"/>
              <a:buNone/>
            </a:pPr>
            <a:endParaRPr lang="en-US" sz="1300" smtClean="0">
              <a:solidFill>
                <a:schemeClr val="bg1"/>
              </a:solidFill>
              <a:latin typeface="Tahoma" pitchFamily="34" charset="0"/>
              <a:cs typeface="Tahoma" pitchFamily="34" charset="0"/>
            </a:endParaRPr>
          </a:p>
          <a:p>
            <a:pPr algn="ctr" eaLnBrk="1" hangingPunct="1">
              <a:lnSpc>
                <a:spcPct val="90000"/>
              </a:lnSpc>
              <a:buFont typeface="Arial" charset="0"/>
              <a:buNone/>
            </a:pPr>
            <a:r>
              <a:rPr lang="en-US" sz="4300" smtClean="0">
                <a:solidFill>
                  <a:schemeClr val="bg1"/>
                </a:solidFill>
                <a:latin typeface="Tahoma" pitchFamily="34" charset="0"/>
                <a:cs typeface="Tahoma" pitchFamily="34" charset="0"/>
              </a:rPr>
              <a:t>Mockers today who question the Lord’s return, need to remember that God flooded the whole earth (2 Pt. 3:3ff).  </a:t>
            </a:r>
          </a:p>
          <a:p>
            <a:pPr algn="ctr" eaLnBrk="1" hangingPunct="1">
              <a:lnSpc>
                <a:spcPct val="90000"/>
              </a:lnSpc>
            </a:pPr>
            <a:endParaRPr lang="en-US" sz="1300" smtClean="0">
              <a:solidFill>
                <a:schemeClr val="bg1"/>
              </a:solidFill>
              <a:latin typeface="Tahoma" pitchFamily="34" charset="0"/>
              <a:cs typeface="Tahoma" pitchFamily="34" charset="0"/>
            </a:endParaRPr>
          </a:p>
          <a:p>
            <a:pPr algn="ctr" eaLnBrk="1" hangingPunct="1">
              <a:lnSpc>
                <a:spcPct val="90000"/>
              </a:lnSpc>
              <a:buFont typeface="Arial" charset="0"/>
              <a:buNone/>
            </a:pPr>
            <a:r>
              <a:rPr lang="en-US" sz="4300" smtClean="0">
                <a:solidFill>
                  <a:schemeClr val="bg1"/>
                </a:solidFill>
                <a:latin typeface="Tahoma" pitchFamily="34" charset="0"/>
                <a:cs typeface="Tahoma" pitchFamily="34" charset="0"/>
              </a:rPr>
              <a:t>Let us </a:t>
            </a:r>
            <a:r>
              <a:rPr lang="en-US" sz="4300" i="1" smtClean="0">
                <a:solidFill>
                  <a:schemeClr val="bg1"/>
                </a:solidFill>
                <a:latin typeface="Tahoma" pitchFamily="34" charset="0"/>
                <a:cs typeface="Tahoma" pitchFamily="34" charset="0"/>
              </a:rPr>
              <a:t>“be steadfast, immovable, always abounding in the work of the Lord knowing that our toil is not vain in the Lord”</a:t>
            </a:r>
            <a:r>
              <a:rPr lang="en-US" sz="4300" smtClean="0">
                <a:solidFill>
                  <a:schemeClr val="bg1"/>
                </a:solidFill>
                <a:latin typeface="Tahoma" pitchFamily="34" charset="0"/>
                <a:cs typeface="Tahoma" pitchFamily="34" charset="0"/>
              </a:rPr>
              <a:t> (1 Corinthians 15:58).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0" fill="hold"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Title 1"/>
          <p:cNvSpPr>
            <a:spLocks noGrp="1"/>
          </p:cNvSpPr>
          <p:nvPr>
            <p:ph type="title" idx="4294967295"/>
          </p:nvPr>
        </p:nvSpPr>
        <p:spPr>
          <a:xfrm>
            <a:off x="0" y="0"/>
            <a:ext cx="14630400" cy="1143000"/>
          </a:xfrm>
        </p:spPr>
        <p:txBody>
          <a:bodyPr/>
          <a:lstStyle/>
          <a:p>
            <a:pPr eaLnBrk="1" hangingPunct="1"/>
            <a:r>
              <a:rPr lang="en-US" sz="5100" b="1" smtClean="0">
                <a:solidFill>
                  <a:srgbClr val="FFFF00"/>
                </a:solidFill>
                <a:latin typeface="Tahoma" pitchFamily="34" charset="0"/>
                <a:cs typeface="Tahoma" pitchFamily="34" charset="0"/>
              </a:rPr>
              <a:t>Noah &amp; Us: Lived in Promise of Destruction</a:t>
            </a:r>
          </a:p>
        </p:txBody>
      </p:sp>
      <p:sp>
        <p:nvSpPr>
          <p:cNvPr id="3" name="Content Placeholder 2"/>
          <p:cNvSpPr>
            <a:spLocks noGrp="1"/>
          </p:cNvSpPr>
          <p:nvPr>
            <p:ph idx="4294967295"/>
          </p:nvPr>
        </p:nvSpPr>
        <p:spPr>
          <a:xfrm>
            <a:off x="0" y="1295400"/>
            <a:ext cx="14630400" cy="6934200"/>
          </a:xfrm>
        </p:spPr>
        <p:txBody>
          <a:bodyPr/>
          <a:lstStyle/>
          <a:p>
            <a:pPr algn="ctr" eaLnBrk="1" hangingPunct="1">
              <a:lnSpc>
                <a:spcPct val="90000"/>
              </a:lnSpc>
              <a:buFont typeface="Arial" charset="0"/>
              <a:buNone/>
            </a:pPr>
            <a:r>
              <a:rPr lang="en-US" sz="4300" smtClean="0">
                <a:solidFill>
                  <a:schemeClr val="bg1"/>
                </a:solidFill>
                <a:latin typeface="Tahoma" pitchFamily="34" charset="0"/>
                <a:cs typeface="Tahoma" pitchFamily="34" charset="0"/>
              </a:rPr>
              <a:t>The Lord is going to return like he did in the days of Noah,</a:t>
            </a:r>
            <a:endParaRPr lang="en-US" sz="1300" smtClean="0">
              <a:solidFill>
                <a:schemeClr val="bg1"/>
              </a:solidFill>
              <a:latin typeface="Tahoma" pitchFamily="34" charset="0"/>
              <a:cs typeface="Tahoma" pitchFamily="34" charset="0"/>
            </a:endParaRPr>
          </a:p>
          <a:p>
            <a:pPr algn="ctr" eaLnBrk="1" hangingPunct="1">
              <a:lnSpc>
                <a:spcPct val="90000"/>
              </a:lnSpc>
              <a:buFont typeface="Arial" charset="0"/>
              <a:buNone/>
            </a:pPr>
            <a:r>
              <a:rPr lang="en-US" sz="4300" smtClean="0">
                <a:solidFill>
                  <a:schemeClr val="bg1"/>
                </a:solidFill>
                <a:latin typeface="Tahoma" pitchFamily="34" charset="0"/>
                <a:cs typeface="Tahoma" pitchFamily="34" charset="0"/>
              </a:rPr>
              <a:t> Jesus said, </a:t>
            </a:r>
            <a:r>
              <a:rPr lang="en-US" sz="4300" i="1" smtClean="0">
                <a:solidFill>
                  <a:schemeClr val="bg1"/>
                </a:solidFill>
                <a:latin typeface="Tahoma" pitchFamily="34" charset="0"/>
                <a:cs typeface="Tahoma" pitchFamily="34" charset="0"/>
              </a:rPr>
              <a:t>“</a:t>
            </a:r>
            <a:r>
              <a:rPr lang="en-US" sz="4300" i="1" smtClean="0">
                <a:solidFill>
                  <a:schemeClr val="bg1"/>
                </a:solidFill>
                <a:latin typeface="Tahoma" pitchFamily="34" charset="0"/>
              </a:rPr>
              <a:t>For the coming of the Son of Man will be just like the days of Noah. For as in those days before the flood they were eating and drinking, marrying and giving in marriage, </a:t>
            </a:r>
            <a:r>
              <a:rPr lang="en-US" sz="4300" i="1" u="sng" smtClean="0">
                <a:solidFill>
                  <a:schemeClr val="bg1"/>
                </a:solidFill>
                <a:latin typeface="Tahoma" pitchFamily="34" charset="0"/>
              </a:rPr>
              <a:t>until the day</a:t>
            </a:r>
            <a:r>
              <a:rPr lang="en-US" sz="4300" i="1" smtClean="0">
                <a:solidFill>
                  <a:schemeClr val="bg1"/>
                </a:solidFill>
                <a:latin typeface="Tahoma" pitchFamily="34" charset="0"/>
              </a:rPr>
              <a:t> that Noah entered the ark, and they did not understand until the flood came and took them all away…”</a:t>
            </a:r>
            <a:r>
              <a:rPr lang="en-US" sz="4300" smtClean="0">
                <a:solidFill>
                  <a:schemeClr val="bg1"/>
                </a:solidFill>
                <a:latin typeface="Tahoma" pitchFamily="34" charset="0"/>
              </a:rPr>
              <a:t> (Matthew 24:37-39).</a:t>
            </a:r>
            <a:r>
              <a:rPr lang="en-US" smtClean="0">
                <a:solidFill>
                  <a:schemeClr val="bg1"/>
                </a:solidFill>
                <a:latin typeface="Tahoma" pitchFamily="34" charset="0"/>
              </a:rPr>
              <a:t> </a:t>
            </a:r>
            <a:endParaRPr lang="en-US" sz="1300" smtClean="0">
              <a:solidFill>
                <a:schemeClr val="bg1"/>
              </a:solidFill>
              <a:latin typeface="Tahoma" pitchFamily="34" charset="0"/>
              <a:cs typeface="Tahoma" pitchFamily="34" charset="0"/>
            </a:endParaRPr>
          </a:p>
          <a:p>
            <a:pPr algn="ctr" eaLnBrk="1" hangingPunct="1">
              <a:lnSpc>
                <a:spcPct val="90000"/>
              </a:lnSpc>
              <a:buFont typeface="Arial" charset="0"/>
              <a:buNone/>
            </a:pPr>
            <a:endParaRPr lang="en-US" sz="1300" smtClean="0">
              <a:solidFill>
                <a:schemeClr val="bg1"/>
              </a:solidFill>
              <a:latin typeface="Tahoma" pitchFamily="34" charset="0"/>
              <a:cs typeface="Tahoma" pitchFamily="34" charset="0"/>
            </a:endParaRPr>
          </a:p>
          <a:p>
            <a:pPr algn="ctr" eaLnBrk="1" hangingPunct="1">
              <a:lnSpc>
                <a:spcPct val="90000"/>
              </a:lnSpc>
              <a:buFont typeface="Arial" charset="0"/>
              <a:buNone/>
            </a:pPr>
            <a:r>
              <a:rPr lang="en-US" sz="4300" smtClean="0">
                <a:solidFill>
                  <a:schemeClr val="bg1"/>
                </a:solidFill>
                <a:latin typeface="Tahoma" pitchFamily="34" charset="0"/>
                <a:cs typeface="Tahoma" pitchFamily="34" charset="0"/>
              </a:rPr>
              <a:t>Since the day of the Lord is going to come like a thief and the earth is going to be destroyed by fire, we must be alert, ready, and holy (Matt. 24:42-44; 2 Peter 3:7-11).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2252</TotalTime>
  <Words>1060</Words>
  <Application>Microsoft Office PowerPoint</Application>
  <PresentationFormat>Custom</PresentationFormat>
  <Paragraphs>103</Paragraphs>
  <Slides>13</Slides>
  <Notes>0</Notes>
  <HiddenSlides>0</HiddenSlides>
  <MMClips>0</MMClips>
  <ScaleCrop>false</ScaleCrop>
  <HeadingPairs>
    <vt:vector size="6" baseType="variant">
      <vt:variant>
        <vt:lpstr>Fonts Used</vt:lpstr>
      </vt:variant>
      <vt:variant>
        <vt:i4>3</vt:i4>
      </vt:variant>
      <vt:variant>
        <vt:lpstr>Design Template</vt:lpstr>
      </vt:variant>
      <vt:variant>
        <vt:i4>1</vt:i4>
      </vt:variant>
      <vt:variant>
        <vt:lpstr>Slide Titles</vt:lpstr>
      </vt:variant>
      <vt:variant>
        <vt:i4>13</vt:i4>
      </vt:variant>
    </vt:vector>
  </HeadingPairs>
  <TitlesOfParts>
    <vt:vector size="17" baseType="lpstr">
      <vt:lpstr>Arial</vt:lpstr>
      <vt:lpstr>Calibri</vt:lpstr>
      <vt:lpstr>Tahoma</vt:lpstr>
      <vt:lpstr>Office Theme</vt:lpstr>
      <vt:lpstr>Similarities: Noah’s Time and Ours</vt:lpstr>
      <vt:lpstr>Introduction</vt:lpstr>
      <vt:lpstr>Noah &amp; Us: Live in an Evil Time</vt:lpstr>
      <vt:lpstr>Noah &amp; Us: God’s Grace Denies Ungodliness</vt:lpstr>
      <vt:lpstr>Noah &amp; Us: Faith must be Obedient</vt:lpstr>
      <vt:lpstr>Noah &amp; Us: Preach &amp; Practice Repentance</vt:lpstr>
      <vt:lpstr>Noah &amp; Us: Water Part of God’s Plan</vt:lpstr>
      <vt:lpstr>Noah &amp; Us: Must Endure though Few be Saved</vt:lpstr>
      <vt:lpstr>Noah &amp; Us: Lived in Promise of Destruction</vt:lpstr>
      <vt:lpstr>Noah &amp; Us: Obey the Pattern for Salvation</vt:lpstr>
      <vt:lpstr>Noah &amp; Us: Obey the Pattern for Salvation</vt:lpstr>
      <vt:lpstr>Noah &amp; Us: Obey the Pattern for Salvation</vt:lpstr>
      <vt:lpstr>Noah &amp; Us: Obey the Pattern for Salvation</vt:lpstr>
    </vt:vector>
  </TitlesOfParts>
  <Company>Highway 290 Church of Christ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Similarities: Noah’s Time and Ours</dc:title>
  <dc:creator>Steven Lawrence Locklair</dc:creator>
  <cp:lastModifiedBy>Steve and Bettye Locklair</cp:lastModifiedBy>
  <cp:revision>17</cp:revision>
  <dcterms:created xsi:type="dcterms:W3CDTF">2014-01-21T19:22:53Z</dcterms:created>
  <dcterms:modified xsi:type="dcterms:W3CDTF">2014-01-26T14:33:07Z</dcterms:modified>
</cp:coreProperties>
</file>