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77" r:id="rId2"/>
    <p:sldId id="256" r:id="rId3"/>
    <p:sldId id="27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5" r:id="rId19"/>
    <p:sldId id="273" r:id="rId20"/>
    <p:sldId id="274" r:id="rId21"/>
    <p:sldId id="278" r:id="rId22"/>
  </p:sldIdLst>
  <p:sldSz cx="14630400" cy="82296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53C7F0B-6D39-4E11-B024-6D352D93EE32}" type="datetimeFigureOut">
              <a:rPr lang="en-US" smtClean="0"/>
              <a:t>3/23/2014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3642F029-F838-466A-A894-5A276A1F853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523D677-FB43-49BC-9A93-BBB668BF790E}" type="datetimeFigureOut">
              <a:rPr lang="en-US" smtClean="0"/>
              <a:t>3/22/2014</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0F8A041C-497F-48F4-A190-AAECE7C6814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0755491-51E3-4AE4-BD57-EADFF25B3D63}" type="slidenum">
              <a:rPr lang="en-US" smtClean="0"/>
              <a:pPr/>
              <a:t>4</a:t>
            </a:fld>
            <a:endParaRPr lang="en-US" smtClean="0"/>
          </a:p>
        </p:txBody>
      </p:sp>
      <p:sp>
        <p:nvSpPr>
          <p:cNvPr id="33795" name="Rectangle 2"/>
          <p:cNvSpPr>
            <a:spLocks noRot="1" noChangeArrowheads="1" noTextEdit="1"/>
          </p:cNvSpPr>
          <p:nvPr>
            <p:ph type="sldImg"/>
          </p:nvPr>
        </p:nvSpPr>
        <p:spPr>
          <a:xfrm>
            <a:off x="2286000" y="514350"/>
            <a:ext cx="4572000" cy="2571750"/>
          </a:xfrm>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0CC8DD9-7C31-4BCA-9B40-956AF720C35B}" type="slidenum">
              <a:rPr lang="en-US" smtClean="0"/>
              <a:pPr/>
              <a:t>13</a:t>
            </a:fld>
            <a:endParaRPr lang="en-US"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AD4DD1E-7F8B-4B7A-97BF-8705515A906B}" type="slidenum">
              <a:rPr lang="en-US" smtClean="0"/>
              <a:pPr/>
              <a:t>14</a:t>
            </a:fld>
            <a:endParaRPr lang="en-US"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DFBB1AD-8C4C-4B92-B4F9-514D7AB97A19}" type="slidenum">
              <a:rPr lang="en-US" smtClean="0"/>
              <a:pPr/>
              <a:t>15</a:t>
            </a:fld>
            <a:endParaRPr lang="en-US"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4CA4A47-0DDD-4796-98C9-A4137DF73BCA}" type="slidenum">
              <a:rPr lang="en-US" smtClean="0"/>
              <a:pPr/>
              <a:t>16</a:t>
            </a:fld>
            <a:endParaRPr lang="en-US"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8E281FD-6276-467E-A7D4-749374DDB9E5}" type="slidenum">
              <a:rPr lang="en-US" smtClean="0"/>
              <a:pPr/>
              <a:t>17</a:t>
            </a:fld>
            <a:endParaRPr lang="en-US"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7B40693-482C-48BD-B3E9-9B3E259ABA7E}" type="slidenum">
              <a:rPr lang="en-US" smtClean="0"/>
              <a:pPr/>
              <a:t>19</a:t>
            </a:fld>
            <a:endParaRPr lang="en-US"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D24D8C04-5F2B-4E0E-8586-6219D6D92BF0}" type="slidenum">
              <a:rPr lang="en-US" smtClean="0"/>
              <a:pPr/>
              <a:t>20</a:t>
            </a:fld>
            <a:endParaRPr lang="en-US"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BDEE0B7-6E85-4A2A-80D4-26D4D76FBCD5}" type="slidenum">
              <a:rPr lang="en-US" smtClean="0"/>
              <a:pPr/>
              <a:t>5</a:t>
            </a:fld>
            <a:endParaRPr lang="en-US"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8B74810-CA9C-4279-922F-269F633F4ECA}" type="slidenum">
              <a:rPr lang="en-US" smtClean="0"/>
              <a:pPr/>
              <a:t>6</a:t>
            </a:fld>
            <a:endParaRPr 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B8E2DB4-B5F5-4537-AE0C-840249A33EC3}" type="slidenum">
              <a:rPr lang="en-US" smtClean="0"/>
              <a:pPr/>
              <a:t>7</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C10DEB7-349C-4B2A-9119-B80948674E2F}" type="slidenum">
              <a:rPr lang="en-US" smtClean="0"/>
              <a:pPr/>
              <a:t>8</a:t>
            </a:fld>
            <a:endParaRPr 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1F0EC71-401C-4FC2-83D3-9F2339E262C2}" type="slidenum">
              <a:rPr lang="en-US" smtClean="0"/>
              <a:pPr/>
              <a:t>9</a:t>
            </a:fld>
            <a:endParaRPr lang="en-US"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B3A6AC0-3770-4E06-AF7B-5E2210962584}" type="slidenum">
              <a:rPr lang="en-US" smtClean="0"/>
              <a:pPr/>
              <a:t>10</a:t>
            </a:fld>
            <a:endParaRPr 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767D2AD-367E-47A2-B708-F0B0E412BB1C}" type="slidenum">
              <a:rPr lang="en-US" smtClean="0"/>
              <a:pPr/>
              <a:t>11</a:t>
            </a:fld>
            <a:endParaRPr lang="en-US"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E093DE3-D6B3-4D46-B59B-D5B6F9289667}" type="slidenum">
              <a:rPr lang="en-US" smtClean="0"/>
              <a:pPr/>
              <a:t>12</a:t>
            </a:fld>
            <a:endParaRPr lang="en-US"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2"/>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010E50-4DC5-4202-A94B-DAC472D9B6C0}"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F2CFE-D472-4F12-9081-5C72ED9CF3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10E50-4DC5-4202-A94B-DAC472D9B6C0}"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F2CFE-D472-4F12-9081-5C72ED9CF3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7"/>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7"/>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10E50-4DC5-4202-A94B-DAC472D9B6C0}"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F2CFE-D472-4F12-9081-5C72ED9CF3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10E50-4DC5-4202-A94B-DAC472D9B6C0}"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F2CFE-D472-4F12-9081-5C72ED9CF3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2"/>
            <a:ext cx="12435840" cy="163449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10E50-4DC5-4202-A94B-DAC472D9B6C0}"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F2CFE-D472-4F12-9081-5C72ED9CF3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2"/>
            <a:ext cx="6461760" cy="54311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2"/>
            <a:ext cx="6461760" cy="54311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010E50-4DC5-4202-A94B-DAC472D9B6C0}" type="datetimeFigureOut">
              <a:rPr lang="en-US" smtClean="0"/>
              <a:t>3/22/2014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5F2CFE-D472-4F12-9081-5C72ED9CF3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1" y="1842136"/>
            <a:ext cx="6464301" cy="76771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521" y="2609850"/>
            <a:ext cx="6464301" cy="47415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010E50-4DC5-4202-A94B-DAC472D9B6C0}" type="datetimeFigureOut">
              <a:rPr lang="en-US" smtClean="0"/>
              <a:t>3/22/2014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5F2CFE-D472-4F12-9081-5C72ED9CF3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010E50-4DC5-4202-A94B-DAC472D9B6C0}" type="datetimeFigureOut">
              <a:rPr lang="en-US" smtClean="0"/>
              <a:t>3/22/2014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5F2CFE-D472-4F12-9081-5C72ED9CF3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10E50-4DC5-4202-A94B-DAC472D9B6C0}" type="datetimeFigureOut">
              <a:rPr lang="en-US" smtClean="0"/>
              <a:t>3/22/2014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5F2CFE-D472-4F12-9081-5C72ED9CF3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2" y="327660"/>
            <a:ext cx="4813301" cy="139446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720080" y="327662"/>
            <a:ext cx="8178800" cy="70237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2" y="1722122"/>
            <a:ext cx="4813301" cy="56292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10E50-4DC5-4202-A94B-DAC472D9B6C0}" type="datetimeFigureOut">
              <a:rPr lang="en-US" smtClean="0"/>
              <a:t>3/22/2014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5F2CFE-D472-4F12-9081-5C72ED9CF3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10E50-4DC5-4202-A94B-DAC472D9B6C0}" type="datetimeFigureOut">
              <a:rPr lang="en-US" smtClean="0"/>
              <a:t>3/22/2014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5F2CFE-D472-4F12-9081-5C72ED9CF3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2"/>
            <a:ext cx="13167360" cy="5431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2"/>
            <a:ext cx="3413760" cy="438150"/>
          </a:xfrm>
          <a:prstGeom prst="rect">
            <a:avLst/>
          </a:prstGeom>
        </p:spPr>
        <p:txBody>
          <a:bodyPr vert="horz" lIns="91440" tIns="45720" rIns="91440" bIns="45720" rtlCol="0" anchor="ctr"/>
          <a:lstStyle>
            <a:lvl1pPr algn="l">
              <a:defRPr sz="1200">
                <a:solidFill>
                  <a:schemeClr val="tx1">
                    <a:tint val="75000"/>
                  </a:schemeClr>
                </a:solidFill>
              </a:defRPr>
            </a:lvl1pPr>
          </a:lstStyle>
          <a:p>
            <a:fld id="{83010E50-4DC5-4202-A94B-DAC472D9B6C0}" type="datetimeFigureOut">
              <a:rPr lang="en-US" smtClean="0"/>
              <a:t>3/22/2014</a:t>
            </a:fld>
            <a:endParaRPr lang="en-US"/>
          </a:p>
        </p:txBody>
      </p:sp>
      <p:sp>
        <p:nvSpPr>
          <p:cNvPr id="5" name="Footer Placeholder 4"/>
          <p:cNvSpPr>
            <a:spLocks noGrp="1"/>
          </p:cNvSpPr>
          <p:nvPr>
            <p:ph type="ftr" sz="quarter" idx="3"/>
          </p:nvPr>
        </p:nvSpPr>
        <p:spPr>
          <a:xfrm>
            <a:off x="4998720" y="7627622"/>
            <a:ext cx="4632960"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2"/>
            <a:ext cx="3413760" cy="438150"/>
          </a:xfrm>
          <a:prstGeom prst="rect">
            <a:avLst/>
          </a:prstGeom>
        </p:spPr>
        <p:txBody>
          <a:bodyPr vert="horz" lIns="91440" tIns="45720" rIns="91440" bIns="45720" rtlCol="0" anchor="ctr"/>
          <a:lstStyle>
            <a:lvl1pPr algn="r">
              <a:defRPr sz="1200">
                <a:solidFill>
                  <a:schemeClr val="tx1">
                    <a:tint val="75000"/>
                  </a:schemeClr>
                </a:solidFill>
              </a:defRPr>
            </a:lvl1pPr>
          </a:lstStyle>
          <a:p>
            <a:fld id="{FD5F2CFE-D472-4F12-9081-5C72ED9CF3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rgbClr val="FFFF00"/>
                </a:solidFill>
                <a:latin typeface="Tahoma" pitchFamily="34" charset="0"/>
                <a:ea typeface="Tahoma" pitchFamily="34" charset="0"/>
                <a:cs typeface="Tahoma" pitchFamily="34" charset="0"/>
              </a:rPr>
              <a:t>Hymns for Worship at </a:t>
            </a:r>
            <a:r>
              <a:rPr lang="en-US" sz="6600" dirty="0" err="1" smtClean="0">
                <a:solidFill>
                  <a:srgbClr val="FFFF00"/>
                </a:solidFill>
                <a:latin typeface="Tahoma" pitchFamily="34" charset="0"/>
                <a:ea typeface="Tahoma" pitchFamily="34" charset="0"/>
                <a:cs typeface="Tahoma" pitchFamily="34" charset="0"/>
              </a:rPr>
              <a:t>Woodmont</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a:bodyPr>
          <a:lstStyle/>
          <a:p>
            <a:pPr>
              <a:buNone/>
            </a:pPr>
            <a:r>
              <a:rPr lang="en-US" sz="4400" dirty="0" smtClean="0">
                <a:solidFill>
                  <a:schemeClr val="bg1"/>
                </a:solidFill>
                <a:latin typeface="Tahoma" pitchFamily="34" charset="0"/>
                <a:ea typeface="Tahoma" pitchFamily="34" charset="0"/>
                <a:cs typeface="Tahoma" pitchFamily="34" charset="0"/>
              </a:rPr>
              <a:t>4- Blessed Assurance</a:t>
            </a:r>
          </a:p>
          <a:p>
            <a:pPr>
              <a:buNone/>
            </a:pPr>
            <a:r>
              <a:rPr lang="en-US" sz="4400" dirty="0" smtClean="0">
                <a:solidFill>
                  <a:schemeClr val="bg1"/>
                </a:solidFill>
                <a:latin typeface="Tahoma" pitchFamily="34" charset="0"/>
                <a:ea typeface="Tahoma" pitchFamily="34" charset="0"/>
                <a:cs typeface="Tahoma" pitchFamily="34" charset="0"/>
              </a:rPr>
              <a:t>17- Sun of My Soul</a:t>
            </a:r>
          </a:p>
          <a:p>
            <a:pPr>
              <a:buNone/>
            </a:pPr>
            <a:r>
              <a:rPr lang="en-US" sz="4400" dirty="0" smtClean="0">
                <a:solidFill>
                  <a:schemeClr val="bg1"/>
                </a:solidFill>
                <a:latin typeface="Tahoma" pitchFamily="34" charset="0"/>
                <a:ea typeface="Tahoma" pitchFamily="34" charset="0"/>
                <a:cs typeface="Tahoma" pitchFamily="34" charset="0"/>
              </a:rPr>
              <a:t>170- In Gethsemane Alone</a:t>
            </a:r>
          </a:p>
          <a:p>
            <a:pPr>
              <a:buNone/>
            </a:pPr>
            <a:r>
              <a:rPr lang="en-US" sz="4400" dirty="0" smtClean="0">
                <a:solidFill>
                  <a:schemeClr val="bg1"/>
                </a:solidFill>
                <a:latin typeface="Tahoma" pitchFamily="34" charset="0"/>
                <a:ea typeface="Tahoma" pitchFamily="34" charset="0"/>
                <a:cs typeface="Tahoma" pitchFamily="34" charset="0"/>
              </a:rPr>
              <a:t>402- Leaning on the Everlasting Arms</a:t>
            </a:r>
          </a:p>
          <a:p>
            <a:pPr>
              <a:buNone/>
            </a:pPr>
            <a:r>
              <a:rPr lang="en-US" sz="4400" dirty="0" smtClean="0">
                <a:solidFill>
                  <a:schemeClr val="bg1"/>
                </a:solidFill>
                <a:latin typeface="Tahoma" pitchFamily="34" charset="0"/>
                <a:ea typeface="Tahoma" pitchFamily="34" charset="0"/>
                <a:cs typeface="Tahoma" pitchFamily="34" charset="0"/>
              </a:rPr>
              <a:t>322- Bring Christ your Broken Life</a:t>
            </a:r>
          </a:p>
          <a:p>
            <a:pPr>
              <a:buNone/>
            </a:pPr>
            <a:r>
              <a:rPr lang="en-US" sz="4400" dirty="0" smtClean="0">
                <a:solidFill>
                  <a:schemeClr val="bg1"/>
                </a:solidFill>
                <a:latin typeface="Tahoma" pitchFamily="34" charset="0"/>
                <a:ea typeface="Tahoma" pitchFamily="34" charset="0"/>
                <a:cs typeface="Tahoma" pitchFamily="34" charset="0"/>
              </a:rPr>
              <a:t>190- We’re Marching to Zion</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14630400" cy="1005840"/>
          </a:xfrm>
        </p:spPr>
        <p:txBody>
          <a:bodyPr>
            <a:normAutofit/>
          </a:bodyPr>
          <a:lstStyle/>
          <a:p>
            <a:pPr algn="ctr" eaLnBrk="1" hangingPunct="1"/>
            <a:r>
              <a:rPr lang="en-US" sz="6000" dirty="0">
                <a:solidFill>
                  <a:srgbClr val="FFFF00"/>
                </a:solidFill>
                <a:latin typeface="Tahoma" pitchFamily="34" charset="0"/>
                <a:ea typeface="Tahoma" pitchFamily="34" charset="0"/>
                <a:cs typeface="Tahoma" pitchFamily="34" charset="0"/>
              </a:rPr>
              <a:t>Consider it Joyful when Trials Come</a:t>
            </a:r>
          </a:p>
        </p:txBody>
      </p:sp>
      <p:sp>
        <p:nvSpPr>
          <p:cNvPr id="75779" name="Rectangle 3"/>
          <p:cNvSpPr>
            <a:spLocks noGrp="1" noChangeArrowheads="1"/>
          </p:cNvSpPr>
          <p:nvPr>
            <p:ph type="body" idx="1"/>
          </p:nvPr>
        </p:nvSpPr>
        <p:spPr>
          <a:xfrm>
            <a:off x="0" y="1066800"/>
            <a:ext cx="14401800" cy="7162800"/>
          </a:xfrm>
        </p:spPr>
        <p:txBody>
          <a:bodyPr>
            <a:normAutofit fontScale="92500" lnSpcReduction="10000"/>
          </a:bodyPr>
          <a:lstStyle/>
          <a:p>
            <a:pPr algn="ctr" eaLnBrk="1" hangingPunct="1">
              <a:buFontTx/>
              <a:buNone/>
              <a:defRPr/>
            </a:pPr>
            <a:r>
              <a:rPr lang="en-US" sz="4500" dirty="0">
                <a:solidFill>
                  <a:schemeClr val="bg1"/>
                </a:solidFill>
                <a:latin typeface="Tahoma" pitchFamily="34" charset="0"/>
                <a:ea typeface="Tahoma" pitchFamily="34" charset="0"/>
                <a:cs typeface="Tahoma" pitchFamily="34" charset="0"/>
              </a:rPr>
              <a:t>When you suffer for </a:t>
            </a:r>
            <a:r>
              <a:rPr lang="en-US" sz="4500" dirty="0" smtClean="0">
                <a:solidFill>
                  <a:schemeClr val="bg1"/>
                </a:solidFill>
                <a:latin typeface="Tahoma" pitchFamily="34" charset="0"/>
                <a:ea typeface="Tahoma" pitchFamily="34" charset="0"/>
                <a:cs typeface="Tahoma" pitchFamily="34" charset="0"/>
              </a:rPr>
              <a:t>righteousness, </a:t>
            </a:r>
            <a:r>
              <a:rPr lang="en-US" sz="4500" dirty="0">
                <a:solidFill>
                  <a:schemeClr val="bg1"/>
                </a:solidFill>
                <a:latin typeface="Tahoma" pitchFamily="34" charset="0"/>
                <a:ea typeface="Tahoma" pitchFamily="34" charset="0"/>
                <a:cs typeface="Tahoma" pitchFamily="34" charset="0"/>
              </a:rPr>
              <a:t>instead of complaining, being angry, or worried, be joyful because God </a:t>
            </a:r>
            <a:r>
              <a:rPr lang="en-US" sz="4500" dirty="0" smtClean="0">
                <a:solidFill>
                  <a:schemeClr val="bg1"/>
                </a:solidFill>
                <a:latin typeface="Tahoma" pitchFamily="34" charset="0"/>
                <a:ea typeface="Tahoma" pitchFamily="34" charset="0"/>
                <a:cs typeface="Tahoma" pitchFamily="34" charset="0"/>
              </a:rPr>
              <a:t>will not give you more than you can bear (1 Cor. 10:13). </a:t>
            </a:r>
          </a:p>
          <a:p>
            <a:pPr algn="ctr" eaLnBrk="1" hangingPunct="1">
              <a:buFontTx/>
              <a:buNone/>
              <a:defRPr/>
            </a:pPr>
            <a:endParaRPr lang="en-US" sz="1300" dirty="0">
              <a:solidFill>
                <a:schemeClr val="bg1"/>
              </a:solidFill>
              <a:latin typeface="Tahoma" pitchFamily="34" charset="0"/>
              <a:ea typeface="Tahoma" pitchFamily="34" charset="0"/>
              <a:cs typeface="Tahoma" pitchFamily="34" charset="0"/>
            </a:endParaRPr>
          </a:p>
          <a:p>
            <a:pPr algn="ctr" eaLnBrk="1" hangingPunct="1">
              <a:buFontTx/>
              <a:buNone/>
              <a:defRPr/>
            </a:pPr>
            <a:r>
              <a:rPr lang="en-US" sz="4500" dirty="0" smtClean="0">
                <a:solidFill>
                  <a:schemeClr val="bg1"/>
                </a:solidFill>
                <a:latin typeface="Tahoma" pitchFamily="34" charset="0"/>
                <a:ea typeface="Tahoma" pitchFamily="34" charset="0"/>
                <a:cs typeface="Tahoma" pitchFamily="34" charset="0"/>
              </a:rPr>
              <a:t>He has also promised </a:t>
            </a:r>
            <a:r>
              <a:rPr lang="en-US" sz="4500" dirty="0">
                <a:solidFill>
                  <a:schemeClr val="bg1"/>
                </a:solidFill>
                <a:latin typeface="Tahoma" pitchFamily="34" charset="0"/>
                <a:ea typeface="Tahoma" pitchFamily="34" charset="0"/>
                <a:cs typeface="Tahoma" pitchFamily="34" charset="0"/>
              </a:rPr>
              <a:t>to deliver you from it.</a:t>
            </a:r>
          </a:p>
          <a:p>
            <a:pPr algn="ctr" eaLnBrk="1" hangingPunct="1">
              <a:buFontTx/>
              <a:buNone/>
              <a:defRPr/>
            </a:pPr>
            <a:endParaRPr lang="en-US" sz="1300" dirty="0">
              <a:solidFill>
                <a:schemeClr val="bg1"/>
              </a:solidFill>
              <a:latin typeface="Tahoma" pitchFamily="34" charset="0"/>
              <a:ea typeface="Tahoma" pitchFamily="34" charset="0"/>
              <a:cs typeface="Tahoma" pitchFamily="34" charset="0"/>
            </a:endParaRPr>
          </a:p>
          <a:p>
            <a:pPr algn="ctr" eaLnBrk="1" hangingPunct="1">
              <a:buFontTx/>
              <a:buNone/>
              <a:defRPr/>
            </a:pPr>
            <a:r>
              <a:rPr lang="en-US" sz="45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Lord knows how to </a:t>
            </a:r>
            <a:r>
              <a:rPr lang="en-US" sz="4500" u="sng"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rescue</a:t>
            </a:r>
            <a:r>
              <a:rPr lang="en-US" sz="45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 the godly </a:t>
            </a:r>
            <a:r>
              <a:rPr lang="en-US" sz="4500" u="sng"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from temptation</a:t>
            </a:r>
            <a:r>
              <a:rPr lang="en-US" sz="45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 and to keep the unrighteous under punishment for the day of </a:t>
            </a:r>
            <a:r>
              <a:rPr lang="en-US" sz="45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judgment“ (2 </a:t>
            </a:r>
            <a:r>
              <a:rPr lang="en-US" sz="45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Peter 2:9</a:t>
            </a:r>
            <a:r>
              <a:rPr lang="en-US" sz="45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a:t>
            </a:r>
            <a:endParaRPr lang="en-US" sz="45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ctr" eaLnBrk="1" hangingPunct="1">
              <a:buFontTx/>
              <a:buNone/>
              <a:defRPr/>
            </a:pPr>
            <a:endParaRPr lang="en-US" sz="1300" dirty="0">
              <a:solidFill>
                <a:schemeClr val="bg1"/>
              </a:solidFill>
              <a:latin typeface="Tahoma" pitchFamily="34" charset="0"/>
              <a:ea typeface="Tahoma" pitchFamily="34" charset="0"/>
              <a:cs typeface="Tahoma" pitchFamily="34" charset="0"/>
            </a:endParaRPr>
          </a:p>
          <a:p>
            <a:pPr algn="ctr" eaLnBrk="1" hangingPunct="1">
              <a:buFontTx/>
              <a:buNone/>
              <a:defRPr/>
            </a:pPr>
            <a:r>
              <a:rPr lang="en-US" sz="4500" dirty="0">
                <a:solidFill>
                  <a:schemeClr val="bg1"/>
                </a:solidFill>
                <a:latin typeface="Tahoma" pitchFamily="34" charset="0"/>
                <a:ea typeface="Tahoma" pitchFamily="34" charset="0"/>
                <a:cs typeface="Tahoma" pitchFamily="34" charset="0"/>
              </a:rPr>
              <a:t>Instead of being enticed by false teachers, follow the examples of Noah and Lot, whom the Lord rescued while punishing the evildoers.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fade">
                                      <p:cBhvr>
                                        <p:cTn id="7" dur="500"/>
                                        <p:tgtEl>
                                          <p:spTgt spid="75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5779">
                                            <p:txEl>
                                              <p:pRg st="2" end="2"/>
                                            </p:txEl>
                                          </p:spTgt>
                                        </p:tgtEl>
                                        <p:attrNameLst>
                                          <p:attrName>style.visibility</p:attrName>
                                        </p:attrNameLst>
                                      </p:cBhvr>
                                      <p:to>
                                        <p:strVal val="visible"/>
                                      </p:to>
                                    </p:set>
                                    <p:animEffect transition="in" filter="fade">
                                      <p:cBhvr>
                                        <p:cTn id="12" dur="500"/>
                                        <p:tgtEl>
                                          <p:spTgt spid="757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5779">
                                            <p:txEl>
                                              <p:pRg st="4" end="4"/>
                                            </p:txEl>
                                          </p:spTgt>
                                        </p:tgtEl>
                                        <p:attrNameLst>
                                          <p:attrName>style.visibility</p:attrName>
                                        </p:attrNameLst>
                                      </p:cBhvr>
                                      <p:to>
                                        <p:strVal val="visible"/>
                                      </p:to>
                                    </p:set>
                                    <p:animEffect transition="in" filter="fade">
                                      <p:cBhvr>
                                        <p:cTn id="17" dur="500"/>
                                        <p:tgtEl>
                                          <p:spTgt spid="757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5779">
                                            <p:txEl>
                                              <p:pRg st="6" end="6"/>
                                            </p:txEl>
                                          </p:spTgt>
                                        </p:tgtEl>
                                        <p:attrNameLst>
                                          <p:attrName>style.visibility</p:attrName>
                                        </p:attrNameLst>
                                      </p:cBhvr>
                                      <p:to>
                                        <p:strVal val="visible"/>
                                      </p:to>
                                    </p:set>
                                    <p:animEffect transition="in" filter="fade">
                                      <p:cBhvr>
                                        <p:cTn id="22" dur="500"/>
                                        <p:tgtEl>
                                          <p:spTgt spid="757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14630400" cy="1005840"/>
          </a:xfrm>
        </p:spPr>
        <p:txBody>
          <a:bodyPr>
            <a:normAutofit/>
          </a:bodyPr>
          <a:lstStyle/>
          <a:p>
            <a:pPr algn="ctr" eaLnBrk="1" hangingPunct="1"/>
            <a:r>
              <a:rPr lang="en-US" sz="6000" dirty="0">
                <a:solidFill>
                  <a:srgbClr val="FFFF00"/>
                </a:solidFill>
                <a:latin typeface="Tahoma" pitchFamily="34" charset="0"/>
                <a:ea typeface="Tahoma" pitchFamily="34" charset="0"/>
                <a:cs typeface="Tahoma" pitchFamily="34" charset="0"/>
              </a:rPr>
              <a:t>Consider it Joyful when Trials Come</a:t>
            </a:r>
          </a:p>
        </p:txBody>
      </p:sp>
      <p:sp>
        <p:nvSpPr>
          <p:cNvPr id="75779" name="Rectangle 3"/>
          <p:cNvSpPr>
            <a:spLocks noGrp="1" noChangeArrowheads="1"/>
          </p:cNvSpPr>
          <p:nvPr>
            <p:ph type="body" idx="1"/>
          </p:nvPr>
        </p:nvSpPr>
        <p:spPr>
          <a:xfrm>
            <a:off x="0" y="1097280"/>
            <a:ext cx="14401800" cy="7132320"/>
          </a:xfrm>
        </p:spPr>
        <p:txBody>
          <a:bodyPr>
            <a:noAutofit/>
          </a:bodyPr>
          <a:lstStyle/>
          <a:p>
            <a:pPr algn="ctr" eaLnBrk="1" hangingPunct="1">
              <a:buFontTx/>
              <a:buNone/>
            </a:pPr>
            <a:r>
              <a:rPr lang="en-US" sz="4400" dirty="0" smtClean="0">
                <a:solidFill>
                  <a:schemeClr val="bg1"/>
                </a:solidFill>
                <a:effectLst/>
                <a:latin typeface="Tahoma" pitchFamily="34" charset="0"/>
                <a:ea typeface="Tahoma" pitchFamily="34" charset="0"/>
                <a:cs typeface="Tahoma" pitchFamily="34" charset="0"/>
              </a:rPr>
              <a:t>So thank God for your trials (1 Thess. 5:18)! </a:t>
            </a:r>
          </a:p>
          <a:p>
            <a:pPr algn="ctr" eaLnBrk="1" hangingPunct="1">
              <a:buFontTx/>
              <a:buNone/>
            </a:pPr>
            <a:endParaRPr lang="en-US" sz="1200" dirty="0">
              <a:solidFill>
                <a:schemeClr val="bg1"/>
              </a:solidFill>
              <a:latin typeface="Tahoma" pitchFamily="34" charset="0"/>
              <a:ea typeface="Tahoma" pitchFamily="34" charset="0"/>
              <a:cs typeface="Tahoma" pitchFamily="34" charset="0"/>
            </a:endParaRPr>
          </a:p>
          <a:p>
            <a:pPr algn="ctr" eaLnBrk="1" hangingPunct="1">
              <a:buFontTx/>
              <a:buNone/>
            </a:pPr>
            <a:r>
              <a:rPr lang="en-US" sz="4400" dirty="0" smtClean="0">
                <a:solidFill>
                  <a:schemeClr val="bg1"/>
                </a:solidFill>
                <a:effectLst/>
                <a:latin typeface="Tahoma" pitchFamily="34" charset="0"/>
                <a:ea typeface="Tahoma" pitchFamily="34" charset="0"/>
                <a:cs typeface="Tahoma" pitchFamily="34" charset="0"/>
              </a:rPr>
              <a:t>When you overcome a trial, God will give you the strength to overcome the next one.</a:t>
            </a:r>
          </a:p>
          <a:p>
            <a:pPr algn="ctr" eaLnBrk="1" hangingPunct="1">
              <a:buFontTx/>
              <a:buNone/>
            </a:pPr>
            <a:endParaRPr lang="en-US" sz="1200" dirty="0">
              <a:solidFill>
                <a:schemeClr val="bg1"/>
              </a:solidFill>
              <a:latin typeface="Tahoma" pitchFamily="34" charset="0"/>
              <a:ea typeface="Tahoma" pitchFamily="34" charset="0"/>
              <a:cs typeface="Tahoma" pitchFamily="34" charset="0"/>
            </a:endParaRPr>
          </a:p>
          <a:p>
            <a:pPr algn="ctr" eaLnBrk="1" hangingPunct="1">
              <a:buFontTx/>
              <a:buNone/>
            </a:pPr>
            <a:r>
              <a:rPr lang="en-US" sz="4400" dirty="0" smtClean="0">
                <a:solidFill>
                  <a:schemeClr val="bg1"/>
                </a:solidFill>
                <a:effectLst/>
                <a:latin typeface="Tahoma" pitchFamily="34" charset="0"/>
                <a:ea typeface="Tahoma" pitchFamily="34" charset="0"/>
                <a:cs typeface="Tahoma" pitchFamily="34" charset="0"/>
              </a:rPr>
              <a:t>Killing the lion and the bear in protecting the sheep from harm along with his faith in God gave David confidence and boldness to kill the giant Goliath who had taunted the armies of God (1 Sam. 17:34-37).</a:t>
            </a:r>
          </a:p>
          <a:p>
            <a:pPr algn="ctr" eaLnBrk="1" hangingPunct="1">
              <a:buFontTx/>
              <a:buNone/>
            </a:pPr>
            <a:endParaRPr lang="en-US" sz="1200" dirty="0">
              <a:solidFill>
                <a:schemeClr val="bg1"/>
              </a:solidFill>
              <a:latin typeface="Tahoma" pitchFamily="34" charset="0"/>
              <a:ea typeface="Tahoma" pitchFamily="34" charset="0"/>
              <a:cs typeface="Tahoma" pitchFamily="34" charset="0"/>
            </a:endParaRPr>
          </a:p>
          <a:p>
            <a:pPr algn="ctr" eaLnBrk="1" hangingPunct="1">
              <a:buFontTx/>
              <a:buNone/>
            </a:pPr>
            <a:r>
              <a:rPr lang="en-US" sz="4400" dirty="0" smtClean="0">
                <a:solidFill>
                  <a:schemeClr val="bg1"/>
                </a:solidFill>
                <a:effectLst/>
                <a:latin typeface="Tahoma" pitchFamily="34" charset="0"/>
                <a:ea typeface="Tahoma" pitchFamily="34" charset="0"/>
                <a:cs typeface="Tahoma" pitchFamily="34" charset="0"/>
              </a:rPr>
              <a:t>But you may ask how is it possible to rejoice</a:t>
            </a:r>
            <a:r>
              <a:rPr lang="en-US" sz="4400" dirty="0" smtClean="0">
                <a:solidFill>
                  <a:schemeClr val="bg1"/>
                </a:solidFill>
                <a:effectLst/>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fade">
                                      <p:cBhvr>
                                        <p:cTn id="7" dur="500"/>
                                        <p:tgtEl>
                                          <p:spTgt spid="75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5779">
                                            <p:txEl>
                                              <p:pRg st="2" end="2"/>
                                            </p:txEl>
                                          </p:spTgt>
                                        </p:tgtEl>
                                        <p:attrNameLst>
                                          <p:attrName>style.visibility</p:attrName>
                                        </p:attrNameLst>
                                      </p:cBhvr>
                                      <p:to>
                                        <p:strVal val="visible"/>
                                      </p:to>
                                    </p:set>
                                    <p:animEffect transition="in" filter="fade">
                                      <p:cBhvr>
                                        <p:cTn id="12" dur="500"/>
                                        <p:tgtEl>
                                          <p:spTgt spid="757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5779">
                                            <p:txEl>
                                              <p:pRg st="4" end="4"/>
                                            </p:txEl>
                                          </p:spTgt>
                                        </p:tgtEl>
                                        <p:attrNameLst>
                                          <p:attrName>style.visibility</p:attrName>
                                        </p:attrNameLst>
                                      </p:cBhvr>
                                      <p:to>
                                        <p:strVal val="visible"/>
                                      </p:to>
                                    </p:set>
                                    <p:animEffect transition="in" filter="fade">
                                      <p:cBhvr>
                                        <p:cTn id="17" dur="500"/>
                                        <p:tgtEl>
                                          <p:spTgt spid="757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5779">
                                            <p:txEl>
                                              <p:pRg st="6" end="6"/>
                                            </p:txEl>
                                          </p:spTgt>
                                        </p:tgtEl>
                                        <p:attrNameLst>
                                          <p:attrName>style.visibility</p:attrName>
                                        </p:attrNameLst>
                                      </p:cBhvr>
                                      <p:to>
                                        <p:strVal val="visible"/>
                                      </p:to>
                                    </p:set>
                                    <p:animEffect transition="in" filter="fade">
                                      <p:cBhvr>
                                        <p:cTn id="22" dur="500"/>
                                        <p:tgtEl>
                                          <p:spTgt spid="757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14630400" cy="914400"/>
          </a:xfrm>
        </p:spPr>
        <p:txBody>
          <a:bodyPr>
            <a:noAutofit/>
          </a:bodyPr>
          <a:lstStyle/>
          <a:p>
            <a:pPr algn="ctr" eaLnBrk="1" hangingPunct="1"/>
            <a:r>
              <a:rPr lang="en-US" sz="6600" dirty="0">
                <a:solidFill>
                  <a:srgbClr val="FFFF00"/>
                </a:solidFill>
                <a:latin typeface="Tahoma" pitchFamily="34" charset="0"/>
                <a:ea typeface="Tahoma" pitchFamily="34" charset="0"/>
                <a:cs typeface="Tahoma" pitchFamily="34" charset="0"/>
              </a:rPr>
              <a:t>Faith Tested Produces Endurance</a:t>
            </a:r>
          </a:p>
        </p:txBody>
      </p:sp>
      <p:sp>
        <p:nvSpPr>
          <p:cNvPr id="76803" name="Rectangle 3"/>
          <p:cNvSpPr>
            <a:spLocks noGrp="1" noChangeArrowheads="1"/>
          </p:cNvSpPr>
          <p:nvPr>
            <p:ph type="body" idx="1"/>
          </p:nvPr>
        </p:nvSpPr>
        <p:spPr>
          <a:xfrm>
            <a:off x="0" y="1280160"/>
            <a:ext cx="13776960" cy="6949440"/>
          </a:xfrm>
        </p:spPr>
        <p:txBody>
          <a:bodyPr>
            <a:noAutofit/>
          </a:bodyPr>
          <a:lstStyle/>
          <a:p>
            <a:pPr algn="ctr" eaLnBrk="1" hangingPunct="1">
              <a:buFontTx/>
              <a:buNone/>
            </a:pPr>
            <a:r>
              <a:rPr lang="en-US" sz="4400" dirty="0" smtClean="0">
                <a:solidFill>
                  <a:schemeClr val="bg1"/>
                </a:solidFill>
                <a:effectLst/>
                <a:latin typeface="Tahoma" pitchFamily="34" charset="0"/>
                <a:ea typeface="Tahoma" pitchFamily="34" charset="0"/>
                <a:cs typeface="Tahoma" pitchFamily="34" charset="0"/>
              </a:rPr>
              <a:t>Trials test our faith, but are designed to bring out the best in us. </a:t>
            </a:r>
          </a:p>
          <a:p>
            <a:pPr algn="ctr" eaLnBrk="1" hangingPunct="1">
              <a:buFontTx/>
              <a:buNone/>
            </a:pPr>
            <a:endParaRPr lang="en-US" sz="1200" dirty="0">
              <a:solidFill>
                <a:schemeClr val="bg1"/>
              </a:solidFill>
              <a:latin typeface="Tahoma" pitchFamily="34" charset="0"/>
              <a:ea typeface="Tahoma" pitchFamily="34" charset="0"/>
              <a:cs typeface="Tahoma" pitchFamily="34" charset="0"/>
            </a:endParaRPr>
          </a:p>
          <a:p>
            <a:pPr algn="ctr" eaLnBrk="1" hangingPunct="1">
              <a:buFontTx/>
              <a:buNone/>
            </a:pPr>
            <a:r>
              <a:rPr lang="en-US" sz="4400" dirty="0" smtClean="0">
                <a:solidFill>
                  <a:schemeClr val="bg1"/>
                </a:solidFill>
                <a:effectLst/>
                <a:latin typeface="Tahoma" pitchFamily="34" charset="0"/>
                <a:ea typeface="Tahoma" pitchFamily="34" charset="0"/>
                <a:cs typeface="Tahoma" pitchFamily="34" charset="0"/>
              </a:rPr>
              <a:t>“In this you greatly </a:t>
            </a:r>
            <a:r>
              <a:rPr lang="en-US" sz="4400" u="sng" dirty="0" smtClean="0">
                <a:solidFill>
                  <a:srgbClr val="FFFF00"/>
                </a:solidFill>
                <a:effectLst/>
                <a:latin typeface="Tahoma" pitchFamily="34" charset="0"/>
                <a:ea typeface="Tahoma" pitchFamily="34" charset="0"/>
                <a:cs typeface="Tahoma" pitchFamily="34" charset="0"/>
              </a:rPr>
              <a:t>rejoice</a:t>
            </a:r>
            <a:r>
              <a:rPr lang="en-US" sz="4400" dirty="0" smtClean="0">
                <a:solidFill>
                  <a:schemeClr val="bg1"/>
                </a:solidFill>
                <a:effectLst/>
                <a:latin typeface="Tahoma" pitchFamily="34" charset="0"/>
                <a:ea typeface="Tahoma" pitchFamily="34" charset="0"/>
                <a:cs typeface="Tahoma" pitchFamily="34" charset="0"/>
              </a:rPr>
              <a:t>, even though now for a little while, if necessary, </a:t>
            </a:r>
            <a:r>
              <a:rPr lang="en-US" sz="4400" u="sng" dirty="0" smtClean="0">
                <a:solidFill>
                  <a:schemeClr val="bg1"/>
                </a:solidFill>
                <a:effectLst/>
                <a:latin typeface="Tahoma" pitchFamily="34" charset="0"/>
                <a:ea typeface="Tahoma" pitchFamily="34" charset="0"/>
                <a:cs typeface="Tahoma" pitchFamily="34" charset="0"/>
              </a:rPr>
              <a:t>you have been distressed by various trials</a:t>
            </a:r>
            <a:r>
              <a:rPr lang="en-US" sz="4400" dirty="0" smtClean="0">
                <a:solidFill>
                  <a:schemeClr val="bg1"/>
                </a:solidFill>
                <a:effectLst/>
                <a:latin typeface="Tahoma" pitchFamily="34" charset="0"/>
                <a:ea typeface="Tahoma" pitchFamily="34" charset="0"/>
                <a:cs typeface="Tahoma" pitchFamily="34" charset="0"/>
              </a:rPr>
              <a:t>, so that the proof of your faith, being more precious than gold which is perishable, </a:t>
            </a:r>
            <a:r>
              <a:rPr lang="en-US" sz="4400" u="sng" dirty="0" smtClean="0">
                <a:solidFill>
                  <a:schemeClr val="bg1"/>
                </a:solidFill>
                <a:effectLst/>
                <a:latin typeface="Tahoma" pitchFamily="34" charset="0"/>
                <a:ea typeface="Tahoma" pitchFamily="34" charset="0"/>
                <a:cs typeface="Tahoma" pitchFamily="34" charset="0"/>
              </a:rPr>
              <a:t>even though tested by fire</a:t>
            </a:r>
            <a:r>
              <a:rPr lang="en-US" sz="4400" dirty="0" smtClean="0">
                <a:solidFill>
                  <a:schemeClr val="bg1"/>
                </a:solidFill>
                <a:effectLst/>
                <a:latin typeface="Tahoma" pitchFamily="34" charset="0"/>
                <a:ea typeface="Tahoma" pitchFamily="34" charset="0"/>
                <a:cs typeface="Tahoma" pitchFamily="34" charset="0"/>
              </a:rPr>
              <a:t>, may be found to result in praise and glory and honor at the revelation of Jesus Christ” (1 Peter 1:6-7).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fade">
                                      <p:cBhvr>
                                        <p:cTn id="7" dur="500"/>
                                        <p:tgtEl>
                                          <p:spTgt spid="76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6803">
                                            <p:txEl>
                                              <p:pRg st="2" end="2"/>
                                            </p:txEl>
                                          </p:spTgt>
                                        </p:tgtEl>
                                        <p:attrNameLst>
                                          <p:attrName>style.visibility</p:attrName>
                                        </p:attrNameLst>
                                      </p:cBhvr>
                                      <p:to>
                                        <p:strVal val="visible"/>
                                      </p:to>
                                    </p:set>
                                    <p:animEffect transition="in" filter="fade">
                                      <p:cBhvr>
                                        <p:cTn id="12" dur="500"/>
                                        <p:tgtEl>
                                          <p:spTgt spid="768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14630400" cy="914400"/>
          </a:xfrm>
        </p:spPr>
        <p:txBody>
          <a:bodyPr>
            <a:noAutofit/>
          </a:bodyPr>
          <a:lstStyle/>
          <a:p>
            <a:pPr algn="ctr" eaLnBrk="1" hangingPunct="1"/>
            <a:r>
              <a:rPr lang="en-US" sz="6600" dirty="0">
                <a:solidFill>
                  <a:srgbClr val="FFFF00"/>
                </a:solidFill>
                <a:latin typeface="Tahoma" pitchFamily="34" charset="0"/>
                <a:ea typeface="Tahoma" pitchFamily="34" charset="0"/>
                <a:cs typeface="Tahoma" pitchFamily="34" charset="0"/>
              </a:rPr>
              <a:t>Faith Tested Produces Endurance</a:t>
            </a:r>
          </a:p>
        </p:txBody>
      </p:sp>
      <p:sp>
        <p:nvSpPr>
          <p:cNvPr id="147459" name="Rectangle 3"/>
          <p:cNvSpPr>
            <a:spLocks noGrp="1" noChangeArrowheads="1"/>
          </p:cNvSpPr>
          <p:nvPr>
            <p:ph type="body" idx="1"/>
          </p:nvPr>
        </p:nvSpPr>
        <p:spPr>
          <a:xfrm>
            <a:off x="0" y="990600"/>
            <a:ext cx="14325600" cy="7239000"/>
          </a:xfrm>
        </p:spPr>
        <p:txBody>
          <a:bodyPr>
            <a:normAutofit fontScale="92500" lnSpcReduction="10000"/>
          </a:bodyPr>
          <a:lstStyle/>
          <a:p>
            <a:pPr algn="ctr" eaLnBrk="1" hangingPunct="1">
              <a:buFontTx/>
              <a:buNone/>
            </a:pPr>
            <a:r>
              <a:rPr lang="en-US" sz="4800" dirty="0" smtClean="0">
                <a:solidFill>
                  <a:schemeClr val="bg1"/>
                </a:solidFill>
                <a:effectLst/>
                <a:latin typeface="Tahoma" pitchFamily="34" charset="0"/>
                <a:ea typeface="Tahoma" pitchFamily="34" charset="0"/>
                <a:cs typeface="Tahoma" pitchFamily="34" charset="0"/>
              </a:rPr>
              <a:t>…as fire purifies gold.</a:t>
            </a:r>
          </a:p>
          <a:p>
            <a:pPr algn="ctr" eaLnBrk="1" hangingPunct="1">
              <a:buFontTx/>
              <a:buNone/>
            </a:pPr>
            <a:endParaRPr lang="en-US" sz="2400" dirty="0">
              <a:solidFill>
                <a:schemeClr val="bg1"/>
              </a:solidFill>
              <a:latin typeface="Tahoma" pitchFamily="34" charset="0"/>
              <a:ea typeface="Tahoma" pitchFamily="34" charset="0"/>
              <a:cs typeface="Tahoma" pitchFamily="34" charset="0"/>
            </a:endParaRPr>
          </a:p>
          <a:p>
            <a:pPr algn="ctr" eaLnBrk="1" hangingPunct="1">
              <a:buFontTx/>
              <a:buNone/>
            </a:pPr>
            <a:r>
              <a:rPr lang="en-US" sz="4800" dirty="0" smtClean="0">
                <a:solidFill>
                  <a:schemeClr val="bg1"/>
                </a:solidFill>
                <a:effectLst/>
                <a:latin typeface="Tahoma" pitchFamily="34" charset="0"/>
                <a:ea typeface="Tahoma" pitchFamily="34" charset="0"/>
                <a:cs typeface="Tahoma" pitchFamily="34" charset="0"/>
              </a:rPr>
              <a:t>…as a student masters his subject.</a:t>
            </a:r>
          </a:p>
          <a:p>
            <a:pPr algn="ctr" eaLnBrk="1" hangingPunct="1">
              <a:buFontTx/>
              <a:buNone/>
            </a:pPr>
            <a:endParaRPr lang="en-US" sz="2400" dirty="0">
              <a:solidFill>
                <a:schemeClr val="bg1"/>
              </a:solidFill>
              <a:latin typeface="Tahoma" pitchFamily="34" charset="0"/>
              <a:ea typeface="Tahoma" pitchFamily="34" charset="0"/>
              <a:cs typeface="Tahoma" pitchFamily="34" charset="0"/>
            </a:endParaRPr>
          </a:p>
          <a:p>
            <a:pPr algn="ctr" eaLnBrk="1" hangingPunct="1">
              <a:buFontTx/>
              <a:buNone/>
            </a:pPr>
            <a:r>
              <a:rPr lang="en-US" sz="4800" dirty="0" smtClean="0">
                <a:solidFill>
                  <a:schemeClr val="bg1"/>
                </a:solidFill>
                <a:effectLst/>
                <a:latin typeface="Tahoma" pitchFamily="34" charset="0"/>
                <a:ea typeface="Tahoma" pitchFamily="34" charset="0"/>
                <a:cs typeface="Tahoma" pitchFamily="34" charset="0"/>
              </a:rPr>
              <a:t>…as training prepares a player for the season.</a:t>
            </a:r>
          </a:p>
          <a:p>
            <a:pPr algn="ctr" eaLnBrk="1" hangingPunct="1">
              <a:buFontTx/>
              <a:buNone/>
            </a:pPr>
            <a:endParaRPr lang="en-US" sz="2200" dirty="0">
              <a:solidFill>
                <a:schemeClr val="bg1"/>
              </a:solidFill>
              <a:latin typeface="Tahoma" pitchFamily="34" charset="0"/>
              <a:ea typeface="Tahoma" pitchFamily="34" charset="0"/>
              <a:cs typeface="Tahoma" pitchFamily="34" charset="0"/>
            </a:endParaRPr>
          </a:p>
          <a:p>
            <a:pPr algn="ctr" eaLnBrk="1" hangingPunct="1">
              <a:buFontTx/>
              <a:buNone/>
            </a:pPr>
            <a:r>
              <a:rPr lang="en-US" sz="4800" dirty="0" smtClean="0">
                <a:solidFill>
                  <a:schemeClr val="bg1"/>
                </a:solidFill>
                <a:effectLst/>
                <a:latin typeface="Tahoma" pitchFamily="34" charset="0"/>
                <a:ea typeface="Tahoma" pitchFamily="34" charset="0"/>
                <a:cs typeface="Tahoma" pitchFamily="34" charset="0"/>
              </a:rPr>
              <a:t>Testing works </a:t>
            </a:r>
            <a:r>
              <a:rPr lang="en-US" sz="4800" i="1" dirty="0" smtClean="0">
                <a:solidFill>
                  <a:schemeClr val="bg1"/>
                </a:solidFill>
                <a:effectLst/>
                <a:latin typeface="Tahoma" pitchFamily="34" charset="0"/>
                <a:ea typeface="Tahoma" pitchFamily="34" charset="0"/>
                <a:cs typeface="Tahoma" pitchFamily="34" charset="0"/>
              </a:rPr>
              <a:t>for</a:t>
            </a:r>
            <a:r>
              <a:rPr lang="en-US" sz="4800" dirty="0" smtClean="0">
                <a:solidFill>
                  <a:schemeClr val="bg1"/>
                </a:solidFill>
                <a:effectLst/>
                <a:latin typeface="Tahoma" pitchFamily="34" charset="0"/>
                <a:ea typeface="Tahoma" pitchFamily="34" charset="0"/>
                <a:cs typeface="Tahoma" pitchFamily="34" charset="0"/>
              </a:rPr>
              <a:t> us, not </a:t>
            </a:r>
            <a:r>
              <a:rPr lang="en-US" sz="4800" i="1" dirty="0" smtClean="0">
                <a:solidFill>
                  <a:schemeClr val="bg1"/>
                </a:solidFill>
                <a:effectLst/>
                <a:latin typeface="Tahoma" pitchFamily="34" charset="0"/>
                <a:ea typeface="Tahoma" pitchFamily="34" charset="0"/>
                <a:cs typeface="Tahoma" pitchFamily="34" charset="0"/>
              </a:rPr>
              <a:t>against</a:t>
            </a:r>
            <a:r>
              <a:rPr lang="en-US" sz="4800" dirty="0" smtClean="0">
                <a:solidFill>
                  <a:schemeClr val="bg1"/>
                </a:solidFill>
                <a:effectLst/>
                <a:latin typeface="Tahoma" pitchFamily="34" charset="0"/>
                <a:ea typeface="Tahoma" pitchFamily="34" charset="0"/>
                <a:cs typeface="Tahoma" pitchFamily="34" charset="0"/>
              </a:rPr>
              <a:t> us.</a:t>
            </a:r>
          </a:p>
          <a:p>
            <a:pPr algn="ctr" eaLnBrk="1" hangingPunct="1">
              <a:buFontTx/>
              <a:buNone/>
            </a:pPr>
            <a:endParaRPr lang="en-US" sz="2200" dirty="0">
              <a:solidFill>
                <a:schemeClr val="bg1"/>
              </a:solidFill>
              <a:latin typeface="Tahoma" pitchFamily="34" charset="0"/>
              <a:ea typeface="Tahoma" pitchFamily="34" charset="0"/>
              <a:cs typeface="Tahoma" pitchFamily="34" charset="0"/>
            </a:endParaRPr>
          </a:p>
          <a:p>
            <a:pPr algn="ctr" eaLnBrk="1" hangingPunct="1">
              <a:buFontTx/>
              <a:buNone/>
            </a:pPr>
            <a:r>
              <a:rPr lang="en-US" sz="4800" dirty="0" smtClean="0">
                <a:solidFill>
                  <a:schemeClr val="bg1"/>
                </a:solidFill>
                <a:effectLst/>
                <a:latin typeface="Tahoma" pitchFamily="34" charset="0"/>
                <a:ea typeface="Tahoma" pitchFamily="34" charset="0"/>
                <a:cs typeface="Tahoma" pitchFamily="34" charset="0"/>
              </a:rPr>
              <a:t>Just as weights must be tested to find out its weak point, our faith is tested so that we might endure. </a:t>
            </a:r>
          </a:p>
          <a:p>
            <a:pPr algn="ctr" eaLnBrk="1" hangingPunct="1">
              <a:buFontTx/>
              <a:buNone/>
            </a:pPr>
            <a:endParaRPr lang="en-US" sz="2200" dirty="0">
              <a:solidFill>
                <a:schemeClr val="bg1"/>
              </a:solidFill>
              <a:latin typeface="Tahoma" pitchFamily="34" charset="0"/>
              <a:ea typeface="Tahoma" pitchFamily="34" charset="0"/>
              <a:cs typeface="Tahoma" pitchFamily="34" charset="0"/>
            </a:endParaRPr>
          </a:p>
          <a:p>
            <a:pPr algn="ctr" eaLnBrk="1" hangingPunct="1">
              <a:buFontTx/>
              <a:buNone/>
            </a:pPr>
            <a:r>
              <a:rPr lang="en-US" sz="4800" dirty="0" smtClean="0">
                <a:solidFill>
                  <a:schemeClr val="bg1"/>
                </a:solidFill>
                <a:effectLst/>
                <a:latin typeface="Tahoma" pitchFamily="34" charset="0"/>
                <a:ea typeface="Tahoma" pitchFamily="34" charset="0"/>
                <a:cs typeface="Tahoma" pitchFamily="34" charset="0"/>
              </a:rPr>
              <a:t>Jesus overcame! (Matthew 4:4</a:t>
            </a:r>
            <a:r>
              <a:rPr lang="en-US" sz="4800" dirty="0" smtClean="0">
                <a:solidFill>
                  <a:schemeClr val="bg1"/>
                </a:solidFill>
                <a:effectLst/>
                <a:latin typeface="Tahoma" pitchFamily="34" charset="0"/>
                <a:ea typeface="Tahoma" pitchFamily="34" charset="0"/>
                <a:cs typeface="Tahoma" pitchFamily="34" charset="0"/>
              </a:rPr>
              <a:t>)</a:t>
            </a:r>
            <a:endParaRPr lang="en-US" sz="4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Effect transition="in" filter="fade">
                                      <p:cBhvr>
                                        <p:cTn id="7" dur="500"/>
                                        <p:tgtEl>
                                          <p:spTgt spid="147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fade">
                                      <p:cBhvr>
                                        <p:cTn id="12" dur="500"/>
                                        <p:tgtEl>
                                          <p:spTgt spid="147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7459">
                                            <p:txEl>
                                              <p:pRg st="4" end="4"/>
                                            </p:txEl>
                                          </p:spTgt>
                                        </p:tgtEl>
                                        <p:attrNameLst>
                                          <p:attrName>style.visibility</p:attrName>
                                        </p:attrNameLst>
                                      </p:cBhvr>
                                      <p:to>
                                        <p:strVal val="visible"/>
                                      </p:to>
                                    </p:set>
                                    <p:animEffect transition="in" filter="fade">
                                      <p:cBhvr>
                                        <p:cTn id="17" dur="500"/>
                                        <p:tgtEl>
                                          <p:spTgt spid="14745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7459">
                                            <p:txEl>
                                              <p:pRg st="6" end="6"/>
                                            </p:txEl>
                                          </p:spTgt>
                                        </p:tgtEl>
                                        <p:attrNameLst>
                                          <p:attrName>style.visibility</p:attrName>
                                        </p:attrNameLst>
                                      </p:cBhvr>
                                      <p:to>
                                        <p:strVal val="visible"/>
                                      </p:to>
                                    </p:set>
                                    <p:animEffect transition="in" filter="fade">
                                      <p:cBhvr>
                                        <p:cTn id="22" dur="500"/>
                                        <p:tgtEl>
                                          <p:spTgt spid="14745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7459">
                                            <p:txEl>
                                              <p:pRg st="8" end="8"/>
                                            </p:txEl>
                                          </p:spTgt>
                                        </p:tgtEl>
                                        <p:attrNameLst>
                                          <p:attrName>style.visibility</p:attrName>
                                        </p:attrNameLst>
                                      </p:cBhvr>
                                      <p:to>
                                        <p:strVal val="visible"/>
                                      </p:to>
                                    </p:set>
                                    <p:animEffect transition="in" filter="fade">
                                      <p:cBhvr>
                                        <p:cTn id="27" dur="500"/>
                                        <p:tgtEl>
                                          <p:spTgt spid="14745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7459">
                                            <p:txEl>
                                              <p:pRg st="10" end="10"/>
                                            </p:txEl>
                                          </p:spTgt>
                                        </p:tgtEl>
                                        <p:attrNameLst>
                                          <p:attrName>style.visibility</p:attrName>
                                        </p:attrNameLst>
                                      </p:cBhvr>
                                      <p:to>
                                        <p:strVal val="visible"/>
                                      </p:to>
                                    </p:set>
                                    <p:animEffect transition="in" filter="fade">
                                      <p:cBhvr>
                                        <p:cTn id="32" dur="500"/>
                                        <p:tgtEl>
                                          <p:spTgt spid="14745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14630400" cy="914400"/>
          </a:xfrm>
        </p:spPr>
        <p:txBody>
          <a:bodyPr>
            <a:noAutofit/>
          </a:bodyPr>
          <a:lstStyle/>
          <a:p>
            <a:pPr algn="ctr" eaLnBrk="1" hangingPunct="1"/>
            <a:r>
              <a:rPr lang="en-US" sz="6600" dirty="0">
                <a:solidFill>
                  <a:srgbClr val="FFFF00"/>
                </a:solidFill>
                <a:latin typeface="Tahoma" pitchFamily="34" charset="0"/>
                <a:ea typeface="Tahoma" pitchFamily="34" charset="0"/>
                <a:cs typeface="Tahoma" pitchFamily="34" charset="0"/>
              </a:rPr>
              <a:t>Faith Tested Produces Endurance</a:t>
            </a:r>
          </a:p>
        </p:txBody>
      </p:sp>
      <p:sp>
        <p:nvSpPr>
          <p:cNvPr id="77827" name="Rectangle 3"/>
          <p:cNvSpPr>
            <a:spLocks noGrp="1" noChangeArrowheads="1"/>
          </p:cNvSpPr>
          <p:nvPr>
            <p:ph type="body" idx="1"/>
          </p:nvPr>
        </p:nvSpPr>
        <p:spPr>
          <a:xfrm>
            <a:off x="0" y="914400"/>
            <a:ext cx="14630400" cy="7315200"/>
          </a:xfrm>
        </p:spPr>
        <p:txBody>
          <a:bodyPr/>
          <a:lstStyle/>
          <a:p>
            <a:pPr algn="ctr" eaLnBrk="1" hangingPunct="1">
              <a:buFontTx/>
              <a:buNone/>
            </a:pPr>
            <a:r>
              <a:rPr lang="en-US" sz="4100" dirty="0" smtClean="0">
                <a:solidFill>
                  <a:schemeClr val="bg1"/>
                </a:solidFill>
              </a:rPr>
              <a:t>“</a:t>
            </a:r>
            <a:r>
              <a:rPr lang="en-US" sz="4100" dirty="0" smtClean="0">
                <a:solidFill>
                  <a:schemeClr val="bg1"/>
                </a:solidFill>
                <a:latin typeface="Tahoma" pitchFamily="34" charset="0"/>
                <a:ea typeface="Tahoma" pitchFamily="34" charset="0"/>
                <a:cs typeface="Tahoma" pitchFamily="34" charset="0"/>
              </a:rPr>
              <a:t>Since </a:t>
            </a:r>
            <a:r>
              <a:rPr lang="en-US" sz="4100" dirty="0">
                <a:solidFill>
                  <a:schemeClr val="bg1"/>
                </a:solidFill>
                <a:latin typeface="Tahoma" pitchFamily="34" charset="0"/>
                <a:ea typeface="Tahoma" pitchFamily="34" charset="0"/>
                <a:cs typeface="Tahoma" pitchFamily="34" charset="0"/>
              </a:rPr>
              <a:t>we have so great a cloud of witnesses surrounding us, let us also lay aside every encumbrance and the sin which so easily entangles us, and let us run with endurance the race that is set before us, </a:t>
            </a:r>
            <a:r>
              <a:rPr lang="en-US" sz="4100" u="sng" dirty="0">
                <a:solidFill>
                  <a:srgbClr val="FFFF00"/>
                </a:solidFill>
                <a:latin typeface="Tahoma" pitchFamily="34" charset="0"/>
                <a:ea typeface="Tahoma" pitchFamily="34" charset="0"/>
                <a:cs typeface="Tahoma" pitchFamily="34" charset="0"/>
              </a:rPr>
              <a:t>fixing our eyes on Jesus</a:t>
            </a:r>
            <a:r>
              <a:rPr lang="en-US" sz="4100" dirty="0">
                <a:solidFill>
                  <a:schemeClr val="bg1"/>
                </a:solidFill>
                <a:latin typeface="Tahoma" pitchFamily="34" charset="0"/>
                <a:ea typeface="Tahoma" pitchFamily="34" charset="0"/>
                <a:cs typeface="Tahoma" pitchFamily="34" charset="0"/>
              </a:rPr>
              <a:t>, the author and </a:t>
            </a:r>
            <a:r>
              <a:rPr lang="en-US" sz="4100" dirty="0" err="1">
                <a:solidFill>
                  <a:schemeClr val="bg1"/>
                </a:solidFill>
                <a:latin typeface="Tahoma" pitchFamily="34" charset="0"/>
                <a:ea typeface="Tahoma" pitchFamily="34" charset="0"/>
                <a:cs typeface="Tahoma" pitchFamily="34" charset="0"/>
              </a:rPr>
              <a:t>perfecter</a:t>
            </a:r>
            <a:r>
              <a:rPr lang="en-US" sz="4100" dirty="0">
                <a:solidFill>
                  <a:schemeClr val="bg1"/>
                </a:solidFill>
                <a:latin typeface="Tahoma" pitchFamily="34" charset="0"/>
                <a:ea typeface="Tahoma" pitchFamily="34" charset="0"/>
                <a:cs typeface="Tahoma" pitchFamily="34" charset="0"/>
              </a:rPr>
              <a:t> of faith, who for the joy set before Him endured the cross, despising the shame, and has sat down at the right hand of the throne of God. For consider Him who has endured such hostility by sinners against Himself, </a:t>
            </a:r>
            <a:r>
              <a:rPr lang="en-US" sz="4100" u="sng" dirty="0">
                <a:solidFill>
                  <a:srgbClr val="FFFF00"/>
                </a:solidFill>
                <a:latin typeface="Tahoma" pitchFamily="34" charset="0"/>
                <a:ea typeface="Tahoma" pitchFamily="34" charset="0"/>
                <a:cs typeface="Tahoma" pitchFamily="34" charset="0"/>
              </a:rPr>
              <a:t>so that you will not grow weary and lose heart</a:t>
            </a:r>
            <a:r>
              <a:rPr lang="en-US" sz="4100" dirty="0">
                <a:solidFill>
                  <a:schemeClr val="bg1"/>
                </a:solidFill>
                <a:latin typeface="Tahoma" pitchFamily="34" charset="0"/>
                <a:ea typeface="Tahoma" pitchFamily="34" charset="0"/>
                <a:cs typeface="Tahoma" pitchFamily="34" charset="0"/>
              </a:rPr>
              <a:t>” (Hebrews 12:1-3).</a:t>
            </a:r>
          </a:p>
          <a:p>
            <a:pPr algn="ctr" eaLnBrk="1" hangingPunct="1">
              <a:buFontTx/>
              <a:buNone/>
            </a:pPr>
            <a:endParaRPr lang="en-US" sz="2300" dirty="0">
              <a:solidFill>
                <a:schemeClr val="bg1"/>
              </a:solidFill>
              <a:latin typeface="Tahoma" pitchFamily="34" charset="0"/>
              <a:ea typeface="Tahoma" pitchFamily="34" charset="0"/>
              <a:cs typeface="Tahoma" pitchFamily="34" charset="0"/>
            </a:endParaRPr>
          </a:p>
          <a:p>
            <a:pPr algn="ctr" eaLnBrk="1" hangingPunct="1">
              <a:buFontTx/>
              <a:buNone/>
            </a:pPr>
            <a:r>
              <a:rPr lang="en-US" sz="4100" dirty="0">
                <a:solidFill>
                  <a:schemeClr val="bg1"/>
                </a:solidFill>
                <a:latin typeface="Tahoma" pitchFamily="34" charset="0"/>
                <a:ea typeface="Tahoma" pitchFamily="34" charset="0"/>
                <a:cs typeface="Tahoma" pitchFamily="34" charset="0"/>
              </a:rPr>
              <a:t>Your faith will endure if you fix your eyes on Jesus!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fade">
                                      <p:cBhvr>
                                        <p:cTn id="7" dur="500"/>
                                        <p:tgtEl>
                                          <p:spTgt spid="77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7827">
                                            <p:txEl>
                                              <p:pRg st="2" end="2"/>
                                            </p:txEl>
                                          </p:spTgt>
                                        </p:tgtEl>
                                        <p:attrNameLst>
                                          <p:attrName>style.visibility</p:attrName>
                                        </p:attrNameLst>
                                      </p:cBhvr>
                                      <p:to>
                                        <p:strVal val="visible"/>
                                      </p:to>
                                    </p:set>
                                    <p:animEffect transition="in" filter="fade">
                                      <p:cBhvr>
                                        <p:cTn id="12" dur="500"/>
                                        <p:tgtEl>
                                          <p:spTgt spid="778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14630400" cy="914400"/>
          </a:xfrm>
        </p:spPr>
        <p:txBody>
          <a:bodyPr>
            <a:noAutofit/>
          </a:bodyPr>
          <a:lstStyle/>
          <a:p>
            <a:pPr algn="ctr" eaLnBrk="1" hangingPunct="1"/>
            <a:r>
              <a:rPr lang="en-US" sz="6600" dirty="0">
                <a:solidFill>
                  <a:srgbClr val="FFFF00"/>
                </a:solidFill>
                <a:latin typeface="Tahoma" pitchFamily="34" charset="0"/>
                <a:ea typeface="Tahoma" pitchFamily="34" charset="0"/>
                <a:cs typeface="Tahoma" pitchFamily="34" charset="0"/>
              </a:rPr>
              <a:t>Faith Tested Produces Endurance</a:t>
            </a:r>
          </a:p>
        </p:txBody>
      </p:sp>
      <p:sp>
        <p:nvSpPr>
          <p:cNvPr id="104451" name="Rectangle 3"/>
          <p:cNvSpPr>
            <a:spLocks noGrp="1" noChangeArrowheads="1"/>
          </p:cNvSpPr>
          <p:nvPr>
            <p:ph type="body" idx="1"/>
          </p:nvPr>
        </p:nvSpPr>
        <p:spPr>
          <a:xfrm>
            <a:off x="0" y="1097280"/>
            <a:ext cx="14630400" cy="7132320"/>
          </a:xfrm>
        </p:spPr>
        <p:txBody>
          <a:bodyPr/>
          <a:lstStyle/>
          <a:p>
            <a:pPr algn="ctr" eaLnBrk="1" hangingPunct="1">
              <a:buFontTx/>
              <a:buNone/>
            </a:pPr>
            <a:r>
              <a:rPr lang="en-US" sz="4400" dirty="0" smtClean="0">
                <a:solidFill>
                  <a:schemeClr val="bg1"/>
                </a:solidFill>
                <a:effectLst/>
                <a:latin typeface="Tahoma" pitchFamily="34" charset="0"/>
                <a:ea typeface="Tahoma" pitchFamily="34" charset="0"/>
                <a:cs typeface="Tahoma" pitchFamily="34" charset="0"/>
              </a:rPr>
              <a:t>“And </a:t>
            </a:r>
            <a:r>
              <a:rPr lang="en-US" sz="4400" dirty="0" smtClean="0">
                <a:solidFill>
                  <a:schemeClr val="bg1"/>
                </a:solidFill>
                <a:effectLst/>
                <a:latin typeface="Tahoma" pitchFamily="34" charset="0"/>
                <a:ea typeface="Tahoma" pitchFamily="34" charset="0"/>
                <a:cs typeface="Tahoma" pitchFamily="34" charset="0"/>
              </a:rPr>
              <a:t>not only this, but we also </a:t>
            </a:r>
            <a:r>
              <a:rPr lang="en-US" sz="4400" u="sng" dirty="0" smtClean="0">
                <a:solidFill>
                  <a:srgbClr val="FFFF00"/>
                </a:solidFill>
                <a:effectLst/>
                <a:latin typeface="Tahoma" pitchFamily="34" charset="0"/>
                <a:ea typeface="Tahoma" pitchFamily="34" charset="0"/>
                <a:cs typeface="Tahoma" pitchFamily="34" charset="0"/>
              </a:rPr>
              <a:t>exult</a:t>
            </a:r>
            <a:r>
              <a:rPr lang="en-US" sz="4400" dirty="0" smtClean="0">
                <a:solidFill>
                  <a:schemeClr val="bg1"/>
                </a:solidFill>
                <a:effectLst/>
                <a:latin typeface="Tahoma" pitchFamily="34" charset="0"/>
                <a:ea typeface="Tahoma" pitchFamily="34" charset="0"/>
                <a:cs typeface="Tahoma" pitchFamily="34" charset="0"/>
              </a:rPr>
              <a:t> in our tribulations, knowing that </a:t>
            </a:r>
            <a:r>
              <a:rPr lang="en-US" sz="4400" u="sng" dirty="0" smtClean="0">
                <a:solidFill>
                  <a:schemeClr val="bg1"/>
                </a:solidFill>
                <a:effectLst/>
                <a:latin typeface="Tahoma" pitchFamily="34" charset="0"/>
                <a:ea typeface="Tahoma" pitchFamily="34" charset="0"/>
                <a:cs typeface="Tahoma" pitchFamily="34" charset="0"/>
              </a:rPr>
              <a:t>tribulation brings about perseverance</a:t>
            </a:r>
            <a:r>
              <a:rPr lang="en-US" sz="4400" dirty="0" smtClean="0">
                <a:solidFill>
                  <a:schemeClr val="bg1"/>
                </a:solidFill>
                <a:effectLst/>
                <a:latin typeface="Tahoma" pitchFamily="34" charset="0"/>
                <a:ea typeface="Tahoma" pitchFamily="34" charset="0"/>
                <a:cs typeface="Tahoma" pitchFamily="34" charset="0"/>
              </a:rPr>
              <a:t>; and perseverance, </a:t>
            </a:r>
            <a:r>
              <a:rPr lang="en-US" sz="4400" u="sng" dirty="0" smtClean="0">
                <a:solidFill>
                  <a:schemeClr val="bg1"/>
                </a:solidFill>
                <a:effectLst/>
                <a:latin typeface="Tahoma" pitchFamily="34" charset="0"/>
                <a:ea typeface="Tahoma" pitchFamily="34" charset="0"/>
                <a:cs typeface="Tahoma" pitchFamily="34" charset="0"/>
              </a:rPr>
              <a:t>proven character</a:t>
            </a:r>
            <a:r>
              <a:rPr lang="en-US" sz="4400" dirty="0" smtClean="0">
                <a:solidFill>
                  <a:schemeClr val="bg1"/>
                </a:solidFill>
                <a:effectLst/>
                <a:latin typeface="Tahoma" pitchFamily="34" charset="0"/>
                <a:ea typeface="Tahoma" pitchFamily="34" charset="0"/>
                <a:cs typeface="Tahoma" pitchFamily="34" charset="0"/>
              </a:rPr>
              <a:t>; and proven character, hope” (Romans 5:3-4).</a:t>
            </a:r>
          </a:p>
          <a:p>
            <a:pPr algn="ctr" eaLnBrk="1" hangingPunct="1">
              <a:buFontTx/>
              <a:buNone/>
            </a:pPr>
            <a:endParaRPr lang="en-US" sz="2000" dirty="0">
              <a:solidFill>
                <a:schemeClr val="bg1"/>
              </a:solidFill>
              <a:latin typeface="Tahoma" pitchFamily="34" charset="0"/>
              <a:ea typeface="Tahoma" pitchFamily="34" charset="0"/>
              <a:cs typeface="Tahoma" pitchFamily="34" charset="0"/>
            </a:endParaRPr>
          </a:p>
          <a:p>
            <a:pPr algn="ctr" eaLnBrk="1" hangingPunct="1">
              <a:buFontTx/>
              <a:buNone/>
            </a:pPr>
            <a:r>
              <a:rPr lang="en-US" sz="4400" dirty="0" smtClean="0">
                <a:solidFill>
                  <a:schemeClr val="bg1"/>
                </a:solidFill>
                <a:effectLst/>
                <a:latin typeface="Tahoma" pitchFamily="34" charset="0"/>
                <a:ea typeface="Tahoma" pitchFamily="34" charset="0"/>
                <a:cs typeface="Tahoma" pitchFamily="34" charset="0"/>
              </a:rPr>
              <a:t>It is not a passive acceptance of our circumstances but a persistent determination to be faithful no matter what! </a:t>
            </a:r>
          </a:p>
          <a:p>
            <a:pPr algn="ctr" eaLnBrk="1" hangingPunct="1">
              <a:buFontTx/>
              <a:buNone/>
            </a:pPr>
            <a:endParaRPr lang="en-US" sz="2000" dirty="0">
              <a:solidFill>
                <a:schemeClr val="bg1"/>
              </a:solidFill>
              <a:latin typeface="Tahoma" pitchFamily="34" charset="0"/>
              <a:ea typeface="Tahoma" pitchFamily="34" charset="0"/>
              <a:cs typeface="Tahoma" pitchFamily="34" charset="0"/>
            </a:endParaRPr>
          </a:p>
          <a:p>
            <a:pPr algn="ctr" eaLnBrk="1" hangingPunct="1">
              <a:buFontTx/>
              <a:buNone/>
            </a:pPr>
            <a:r>
              <a:rPr lang="en-US" sz="4400" dirty="0" smtClean="0">
                <a:solidFill>
                  <a:schemeClr val="bg1"/>
                </a:solidFill>
                <a:effectLst/>
                <a:latin typeface="Tahoma" pitchFamily="34" charset="0"/>
                <a:ea typeface="Tahoma" pitchFamily="34" charset="0"/>
                <a:cs typeface="Tahoma" pitchFamily="34" charset="0"/>
              </a:rPr>
              <a:t> As we persevere through the trial it will prove our character and strengthen our hope.</a:t>
            </a:r>
            <a:endParaRPr lang="en-US" sz="4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fade">
                                      <p:cBhvr>
                                        <p:cTn id="7" dur="500"/>
                                        <p:tgtEl>
                                          <p:spTgt spid="1044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4451">
                                            <p:txEl>
                                              <p:pRg st="2" end="2"/>
                                            </p:txEl>
                                          </p:spTgt>
                                        </p:tgtEl>
                                        <p:attrNameLst>
                                          <p:attrName>style.visibility</p:attrName>
                                        </p:attrNameLst>
                                      </p:cBhvr>
                                      <p:to>
                                        <p:strVal val="visible"/>
                                      </p:to>
                                    </p:set>
                                    <p:animEffect transition="in" filter="fade">
                                      <p:cBhvr>
                                        <p:cTn id="12" dur="500"/>
                                        <p:tgtEl>
                                          <p:spTgt spid="1044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4451">
                                            <p:txEl>
                                              <p:pRg st="4" end="4"/>
                                            </p:txEl>
                                          </p:spTgt>
                                        </p:tgtEl>
                                        <p:attrNameLst>
                                          <p:attrName>style.visibility</p:attrName>
                                        </p:attrNameLst>
                                      </p:cBhvr>
                                      <p:to>
                                        <p:strVal val="visible"/>
                                      </p:to>
                                    </p:set>
                                    <p:animEffect transition="in" filter="fade">
                                      <p:cBhvr>
                                        <p:cTn id="17" dur="500"/>
                                        <p:tgtEl>
                                          <p:spTgt spid="1044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14630400" cy="914400"/>
          </a:xfrm>
        </p:spPr>
        <p:txBody>
          <a:bodyPr>
            <a:noAutofit/>
          </a:bodyPr>
          <a:lstStyle/>
          <a:p>
            <a:pPr algn="ctr" eaLnBrk="1" hangingPunct="1"/>
            <a:r>
              <a:rPr lang="en-US" sz="6600" dirty="0">
                <a:solidFill>
                  <a:srgbClr val="FFFF00"/>
                </a:solidFill>
                <a:latin typeface="Tahoma" pitchFamily="34" charset="0"/>
                <a:ea typeface="Tahoma" pitchFamily="34" charset="0"/>
                <a:cs typeface="Tahoma" pitchFamily="34" charset="0"/>
              </a:rPr>
              <a:t>Let Endurance Perfect Your Faith</a:t>
            </a:r>
          </a:p>
        </p:txBody>
      </p:sp>
      <p:sp>
        <p:nvSpPr>
          <p:cNvPr id="106499" name="Rectangle 3"/>
          <p:cNvSpPr>
            <a:spLocks noGrp="1" noChangeArrowheads="1"/>
          </p:cNvSpPr>
          <p:nvPr>
            <p:ph type="body" idx="1"/>
          </p:nvPr>
        </p:nvSpPr>
        <p:spPr>
          <a:xfrm>
            <a:off x="0" y="1188720"/>
            <a:ext cx="14401800" cy="7040880"/>
          </a:xfrm>
        </p:spPr>
        <p:txBody>
          <a:bodyPr/>
          <a:lstStyle/>
          <a:p>
            <a:pPr algn="ctr" eaLnBrk="1" hangingPunct="1">
              <a:lnSpc>
                <a:spcPct val="90000"/>
              </a:lnSpc>
              <a:buFontTx/>
              <a:buNone/>
              <a:defRPr/>
            </a:pPr>
            <a:r>
              <a:rPr lang="en-US" dirty="0" smtClean="0">
                <a:effectLst/>
              </a:rPr>
              <a:t>“</a:t>
            </a:r>
            <a:r>
              <a:rPr lang="en-US" sz="4400" dirty="0" smtClean="0">
                <a:solidFill>
                  <a:schemeClr val="bg1"/>
                </a:solidFill>
                <a:effectLst/>
                <a:latin typeface="Tahoma" pitchFamily="34" charset="0"/>
                <a:ea typeface="Tahoma" pitchFamily="34" charset="0"/>
                <a:cs typeface="Tahoma" pitchFamily="34" charset="0"/>
              </a:rPr>
              <a:t>And </a:t>
            </a:r>
            <a:r>
              <a:rPr lang="en-US" sz="4400" u="sng" dirty="0" smtClean="0">
                <a:solidFill>
                  <a:schemeClr val="bg1"/>
                </a:solidFill>
                <a:effectLst/>
                <a:latin typeface="Tahoma" pitchFamily="34" charset="0"/>
                <a:ea typeface="Tahoma" pitchFamily="34" charset="0"/>
                <a:cs typeface="Tahoma" pitchFamily="34" charset="0"/>
              </a:rPr>
              <a:t>let </a:t>
            </a:r>
            <a:r>
              <a:rPr lang="en-US" sz="4400" u="sng" dirty="0" smtClean="0">
                <a:solidFill>
                  <a:srgbClr val="FFFF00"/>
                </a:solidFill>
                <a:effectLst/>
                <a:latin typeface="Tahoma" pitchFamily="34" charset="0"/>
                <a:ea typeface="Tahoma" pitchFamily="34" charset="0"/>
                <a:cs typeface="Tahoma" pitchFamily="34" charset="0"/>
              </a:rPr>
              <a:t>endurance</a:t>
            </a:r>
            <a:r>
              <a:rPr lang="en-US" sz="4400" u="sng" dirty="0" smtClean="0">
                <a:solidFill>
                  <a:schemeClr val="bg1"/>
                </a:solidFill>
                <a:effectLst/>
                <a:latin typeface="Tahoma" pitchFamily="34" charset="0"/>
                <a:ea typeface="Tahoma" pitchFamily="34" charset="0"/>
                <a:cs typeface="Tahoma" pitchFamily="34" charset="0"/>
              </a:rPr>
              <a:t> </a:t>
            </a:r>
            <a:r>
              <a:rPr lang="en-US" sz="4400" dirty="0" smtClean="0">
                <a:solidFill>
                  <a:schemeClr val="bg1"/>
                </a:solidFill>
                <a:effectLst/>
                <a:latin typeface="Tahoma" pitchFamily="34" charset="0"/>
                <a:ea typeface="Tahoma" pitchFamily="34" charset="0"/>
                <a:cs typeface="Tahoma" pitchFamily="34" charset="0"/>
              </a:rPr>
              <a:t>have its perfect result that you </a:t>
            </a:r>
            <a:r>
              <a:rPr lang="en-US" sz="4400" dirty="0" smtClean="0">
                <a:solidFill>
                  <a:schemeClr val="bg1"/>
                </a:solidFill>
                <a:effectLst/>
                <a:latin typeface="Tahoma" pitchFamily="34" charset="0"/>
                <a:ea typeface="Tahoma" pitchFamily="34" charset="0"/>
                <a:cs typeface="Tahoma" pitchFamily="34" charset="0"/>
              </a:rPr>
              <a:t>may be </a:t>
            </a:r>
            <a:r>
              <a:rPr lang="en-US" sz="4400" u="sng" dirty="0" smtClean="0">
                <a:solidFill>
                  <a:srgbClr val="FFFF00"/>
                </a:solidFill>
                <a:effectLst/>
                <a:latin typeface="Tahoma" pitchFamily="34" charset="0"/>
                <a:ea typeface="Tahoma" pitchFamily="34" charset="0"/>
                <a:cs typeface="Tahoma" pitchFamily="34" charset="0"/>
              </a:rPr>
              <a:t>perfect</a:t>
            </a:r>
            <a:r>
              <a:rPr lang="en-US" sz="4400" dirty="0" smtClean="0">
                <a:solidFill>
                  <a:schemeClr val="bg1"/>
                </a:solidFill>
                <a:effectLst/>
                <a:latin typeface="Tahoma" pitchFamily="34" charset="0"/>
                <a:ea typeface="Tahoma" pitchFamily="34" charset="0"/>
                <a:cs typeface="Tahoma" pitchFamily="34" charset="0"/>
              </a:rPr>
              <a:t> and complete, lacking in nothing” (</a:t>
            </a:r>
            <a:r>
              <a:rPr lang="en-US" sz="4400" dirty="0" smtClean="0">
                <a:solidFill>
                  <a:schemeClr val="bg1"/>
                </a:solidFill>
                <a:effectLst/>
                <a:latin typeface="Tahoma" pitchFamily="34" charset="0"/>
                <a:ea typeface="Tahoma" pitchFamily="34" charset="0"/>
                <a:cs typeface="Tahoma" pitchFamily="34" charset="0"/>
              </a:rPr>
              <a:t>Js. </a:t>
            </a:r>
            <a:r>
              <a:rPr lang="en-US" sz="4400" dirty="0" smtClean="0">
                <a:solidFill>
                  <a:schemeClr val="bg1"/>
                </a:solidFill>
                <a:effectLst/>
                <a:latin typeface="Tahoma" pitchFamily="34" charset="0"/>
                <a:ea typeface="Tahoma" pitchFamily="34" charset="0"/>
                <a:cs typeface="Tahoma" pitchFamily="34" charset="0"/>
              </a:rPr>
              <a:t>1:4). </a:t>
            </a:r>
          </a:p>
          <a:p>
            <a:pPr algn="ctr" eaLnBrk="1" hangingPunct="1">
              <a:lnSpc>
                <a:spcPct val="90000"/>
              </a:lnSpc>
              <a:buFontTx/>
              <a:buNone/>
              <a:defRPr/>
            </a:pPr>
            <a:endParaRPr lang="en-US" sz="2000" dirty="0">
              <a:solidFill>
                <a:schemeClr val="bg1"/>
              </a:solidFill>
              <a:latin typeface="Tahoma" pitchFamily="34" charset="0"/>
              <a:ea typeface="Tahoma" pitchFamily="34" charset="0"/>
              <a:cs typeface="Tahoma" pitchFamily="34" charset="0"/>
            </a:endParaRPr>
          </a:p>
          <a:p>
            <a:pPr algn="ctr" eaLnBrk="1" hangingPunct="1">
              <a:lnSpc>
                <a:spcPct val="90000"/>
              </a:lnSpc>
              <a:buFontTx/>
              <a:buNone/>
              <a:defRPr/>
            </a:pPr>
            <a:r>
              <a:rPr lang="en-US" sz="4400" dirty="0" smtClean="0">
                <a:solidFill>
                  <a:schemeClr val="bg1"/>
                </a:solidFill>
                <a:effectLst/>
                <a:latin typeface="Tahoma" pitchFamily="34" charset="0"/>
                <a:ea typeface="Tahoma" pitchFamily="34" charset="0"/>
                <a:cs typeface="Tahoma" pitchFamily="34" charset="0"/>
              </a:rPr>
              <a:t>Too often, we get frustrated, and want to get our trials over ASAP. </a:t>
            </a:r>
          </a:p>
          <a:p>
            <a:pPr algn="ctr" eaLnBrk="1" hangingPunct="1">
              <a:lnSpc>
                <a:spcPct val="90000"/>
              </a:lnSpc>
              <a:buFontTx/>
              <a:buNone/>
              <a:defRPr/>
            </a:pPr>
            <a:endParaRPr lang="en-US" sz="2000" dirty="0">
              <a:solidFill>
                <a:schemeClr val="bg1"/>
              </a:solidFill>
              <a:latin typeface="Tahoma" pitchFamily="34" charset="0"/>
              <a:ea typeface="Tahoma" pitchFamily="34" charset="0"/>
              <a:cs typeface="Tahoma" pitchFamily="34" charset="0"/>
            </a:endParaRPr>
          </a:p>
          <a:p>
            <a:pPr algn="ctr" eaLnBrk="1" hangingPunct="1">
              <a:lnSpc>
                <a:spcPct val="90000"/>
              </a:lnSpc>
              <a:buFontTx/>
              <a:buNone/>
              <a:defRPr/>
            </a:pPr>
            <a:r>
              <a:rPr lang="en-US" sz="4400" dirty="0" smtClean="0">
                <a:solidFill>
                  <a:schemeClr val="bg1"/>
                </a:solidFill>
                <a:effectLst/>
                <a:latin typeface="Tahoma" pitchFamily="34" charset="0"/>
                <a:ea typeface="Tahoma" pitchFamily="34" charset="0"/>
                <a:cs typeface="Tahoma" pitchFamily="34" charset="0"/>
              </a:rPr>
              <a:t>Instead of rebelling, complaining, or murmuring about it, realize that it is happening for your benefit!</a:t>
            </a:r>
          </a:p>
          <a:p>
            <a:pPr algn="ctr" eaLnBrk="1" hangingPunct="1">
              <a:lnSpc>
                <a:spcPct val="90000"/>
              </a:lnSpc>
              <a:buFontTx/>
              <a:buNone/>
              <a:defRPr/>
            </a:pPr>
            <a:endParaRPr lang="en-US" sz="2000" dirty="0">
              <a:solidFill>
                <a:schemeClr val="bg1"/>
              </a:solidFill>
              <a:latin typeface="Tahoma" pitchFamily="34" charset="0"/>
              <a:ea typeface="Tahoma" pitchFamily="34" charset="0"/>
              <a:cs typeface="Tahoma" pitchFamily="34" charset="0"/>
            </a:endParaRPr>
          </a:p>
          <a:p>
            <a:pPr algn="ctr" eaLnBrk="1" hangingPunct="1">
              <a:lnSpc>
                <a:spcPct val="90000"/>
              </a:lnSpc>
              <a:buFontTx/>
              <a:buNone/>
              <a:defRPr/>
            </a:pPr>
            <a:r>
              <a:rPr lang="en-US" sz="4400" dirty="0" smtClean="0">
                <a:solidFill>
                  <a:schemeClr val="bg1"/>
                </a:solidFill>
                <a:effectLst/>
                <a:latin typeface="Tahoma" pitchFamily="34" charset="0"/>
                <a:ea typeface="Tahoma" pitchFamily="34" charset="0"/>
                <a:cs typeface="Tahoma" pitchFamily="34" charset="0"/>
              </a:rPr>
              <a:t>When endurance has time to work, we will mature in our faith.</a:t>
            </a:r>
          </a:p>
          <a:p>
            <a:pPr algn="ctr" eaLnBrk="1" hangingPunct="1">
              <a:lnSpc>
                <a:spcPct val="90000"/>
              </a:lnSpc>
              <a:buFontTx/>
              <a:buNone/>
              <a:defRPr/>
            </a:pPr>
            <a:endParaRPr lang="en-US"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fade">
                                      <p:cBhvr>
                                        <p:cTn id="7" dur="500"/>
                                        <p:tgtEl>
                                          <p:spTgt spid="106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6499">
                                            <p:txEl>
                                              <p:pRg st="2" end="2"/>
                                            </p:txEl>
                                          </p:spTgt>
                                        </p:tgtEl>
                                        <p:attrNameLst>
                                          <p:attrName>style.visibility</p:attrName>
                                        </p:attrNameLst>
                                      </p:cBhvr>
                                      <p:to>
                                        <p:strVal val="visible"/>
                                      </p:to>
                                    </p:set>
                                    <p:animEffect transition="in" filter="fade">
                                      <p:cBhvr>
                                        <p:cTn id="12" dur="500"/>
                                        <p:tgtEl>
                                          <p:spTgt spid="1064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6499">
                                            <p:txEl>
                                              <p:pRg st="4" end="4"/>
                                            </p:txEl>
                                          </p:spTgt>
                                        </p:tgtEl>
                                        <p:attrNameLst>
                                          <p:attrName>style.visibility</p:attrName>
                                        </p:attrNameLst>
                                      </p:cBhvr>
                                      <p:to>
                                        <p:strVal val="visible"/>
                                      </p:to>
                                    </p:set>
                                    <p:animEffect transition="in" filter="fade">
                                      <p:cBhvr>
                                        <p:cTn id="17" dur="500"/>
                                        <p:tgtEl>
                                          <p:spTgt spid="1064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6499">
                                            <p:txEl>
                                              <p:pRg st="6" end="6"/>
                                            </p:txEl>
                                          </p:spTgt>
                                        </p:tgtEl>
                                        <p:attrNameLst>
                                          <p:attrName>style.visibility</p:attrName>
                                        </p:attrNameLst>
                                      </p:cBhvr>
                                      <p:to>
                                        <p:strVal val="visible"/>
                                      </p:to>
                                    </p:set>
                                    <p:animEffect transition="in" filter="fade">
                                      <p:cBhvr>
                                        <p:cTn id="22" dur="500"/>
                                        <p:tgtEl>
                                          <p:spTgt spid="1064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14630400" cy="914400"/>
          </a:xfrm>
        </p:spPr>
        <p:txBody>
          <a:bodyPr>
            <a:noAutofit/>
          </a:bodyPr>
          <a:lstStyle/>
          <a:p>
            <a:pPr algn="ctr" eaLnBrk="1" hangingPunct="1"/>
            <a:r>
              <a:rPr lang="en-US" sz="6600" dirty="0">
                <a:solidFill>
                  <a:srgbClr val="FFFF00"/>
                </a:solidFill>
                <a:latin typeface="Tahoma" pitchFamily="34" charset="0"/>
                <a:ea typeface="Tahoma" pitchFamily="34" charset="0"/>
                <a:cs typeface="Tahoma" pitchFamily="34" charset="0"/>
              </a:rPr>
              <a:t>Let Endurance Perfect Your Faith</a:t>
            </a:r>
          </a:p>
        </p:txBody>
      </p:sp>
      <p:sp>
        <p:nvSpPr>
          <p:cNvPr id="108547" name="Rectangle 3"/>
          <p:cNvSpPr>
            <a:spLocks noGrp="1" noChangeArrowheads="1"/>
          </p:cNvSpPr>
          <p:nvPr>
            <p:ph type="body" idx="1"/>
          </p:nvPr>
        </p:nvSpPr>
        <p:spPr>
          <a:xfrm>
            <a:off x="0" y="1097280"/>
            <a:ext cx="14325600" cy="7132320"/>
          </a:xfrm>
        </p:spPr>
        <p:txBody>
          <a:bodyPr>
            <a:normAutofit/>
          </a:bodyPr>
          <a:lstStyle/>
          <a:p>
            <a:pPr algn="ctr" eaLnBrk="1" hangingPunct="1">
              <a:lnSpc>
                <a:spcPct val="90000"/>
              </a:lnSpc>
              <a:buFontTx/>
              <a:buNone/>
              <a:defRPr/>
            </a:pPr>
            <a:r>
              <a:rPr lang="en-US" sz="4300" dirty="0">
                <a:solidFill>
                  <a:schemeClr val="bg1"/>
                </a:solidFill>
                <a:latin typeface="Tahoma" pitchFamily="34" charset="0"/>
                <a:ea typeface="Tahoma" pitchFamily="34" charset="0"/>
                <a:cs typeface="Tahoma" pitchFamily="34" charset="0"/>
              </a:rPr>
              <a:t>“Every </a:t>
            </a:r>
            <a:r>
              <a:rPr lang="en-US" sz="4300" u="sng" dirty="0">
                <a:solidFill>
                  <a:schemeClr val="bg1"/>
                </a:solidFill>
                <a:latin typeface="Tahoma" pitchFamily="34" charset="0"/>
                <a:ea typeface="Tahoma" pitchFamily="34" charset="0"/>
                <a:cs typeface="Tahoma" pitchFamily="34" charset="0"/>
              </a:rPr>
              <a:t>good</a:t>
            </a:r>
            <a:r>
              <a:rPr lang="en-US" sz="4300" dirty="0">
                <a:solidFill>
                  <a:schemeClr val="bg1"/>
                </a:solidFill>
                <a:latin typeface="Tahoma" pitchFamily="34" charset="0"/>
                <a:ea typeface="Tahoma" pitchFamily="34" charset="0"/>
                <a:cs typeface="Tahoma" pitchFamily="34" charset="0"/>
              </a:rPr>
              <a:t> thing given and every </a:t>
            </a:r>
            <a:r>
              <a:rPr lang="en-US" sz="4300" u="sng" dirty="0">
                <a:solidFill>
                  <a:schemeClr val="bg1"/>
                </a:solidFill>
                <a:latin typeface="Tahoma" pitchFamily="34" charset="0"/>
                <a:ea typeface="Tahoma" pitchFamily="34" charset="0"/>
                <a:cs typeface="Tahoma" pitchFamily="34" charset="0"/>
              </a:rPr>
              <a:t>perfect gift</a:t>
            </a:r>
            <a:r>
              <a:rPr lang="en-US" sz="4300" dirty="0">
                <a:solidFill>
                  <a:schemeClr val="bg1"/>
                </a:solidFill>
                <a:latin typeface="Tahoma" pitchFamily="34" charset="0"/>
                <a:ea typeface="Tahoma" pitchFamily="34" charset="0"/>
                <a:cs typeface="Tahoma" pitchFamily="34" charset="0"/>
              </a:rPr>
              <a:t> is from above, coming down from </a:t>
            </a:r>
            <a:r>
              <a:rPr lang="en-US" sz="4300" u="sng" dirty="0">
                <a:solidFill>
                  <a:schemeClr val="bg1"/>
                </a:solidFill>
                <a:latin typeface="Tahoma" pitchFamily="34" charset="0"/>
                <a:ea typeface="Tahoma" pitchFamily="34" charset="0"/>
                <a:cs typeface="Tahoma" pitchFamily="34" charset="0"/>
              </a:rPr>
              <a:t>the Father</a:t>
            </a:r>
            <a:r>
              <a:rPr lang="en-US" sz="4300" dirty="0">
                <a:solidFill>
                  <a:schemeClr val="bg1"/>
                </a:solidFill>
                <a:latin typeface="Tahoma" pitchFamily="34" charset="0"/>
                <a:ea typeface="Tahoma" pitchFamily="34" charset="0"/>
                <a:cs typeface="Tahoma" pitchFamily="34" charset="0"/>
              </a:rPr>
              <a:t> of lights, with whom there is no variation or shifting shadow” (</a:t>
            </a:r>
            <a:r>
              <a:rPr lang="en-US" sz="4300" dirty="0" smtClean="0">
                <a:solidFill>
                  <a:schemeClr val="bg1"/>
                </a:solidFill>
                <a:latin typeface="Tahoma" pitchFamily="34" charset="0"/>
                <a:ea typeface="Tahoma" pitchFamily="34" charset="0"/>
                <a:cs typeface="Tahoma" pitchFamily="34" charset="0"/>
              </a:rPr>
              <a:t>Js </a:t>
            </a:r>
            <a:r>
              <a:rPr lang="en-US" sz="4300" dirty="0">
                <a:solidFill>
                  <a:schemeClr val="bg1"/>
                </a:solidFill>
                <a:latin typeface="Tahoma" pitchFamily="34" charset="0"/>
                <a:ea typeface="Tahoma" pitchFamily="34" charset="0"/>
                <a:cs typeface="Tahoma" pitchFamily="34" charset="0"/>
              </a:rPr>
              <a:t>1:17).</a:t>
            </a:r>
            <a:endParaRPr lang="en-US" sz="4300" dirty="0">
              <a:solidFill>
                <a:schemeClr val="bg1"/>
              </a:solidFill>
              <a:latin typeface="Tahoma" pitchFamily="34" charset="0"/>
              <a:ea typeface="Tahoma" pitchFamily="34" charset="0"/>
              <a:cs typeface="Tahoma" pitchFamily="34" charset="0"/>
            </a:endParaRPr>
          </a:p>
          <a:p>
            <a:pPr algn="ctr" eaLnBrk="1" hangingPunct="1">
              <a:lnSpc>
                <a:spcPct val="90000"/>
              </a:lnSpc>
              <a:buFontTx/>
              <a:buNone/>
              <a:defRPr/>
            </a:pPr>
            <a:endParaRPr lang="en-US" sz="2300" dirty="0">
              <a:solidFill>
                <a:schemeClr val="bg1"/>
              </a:solidFill>
              <a:latin typeface="Tahoma" pitchFamily="34" charset="0"/>
              <a:ea typeface="Tahoma" pitchFamily="34" charset="0"/>
              <a:cs typeface="Tahoma" pitchFamily="34" charset="0"/>
            </a:endParaRPr>
          </a:p>
          <a:p>
            <a:pPr algn="ctr" eaLnBrk="1" hangingPunct="1">
              <a:lnSpc>
                <a:spcPct val="90000"/>
              </a:lnSpc>
              <a:buFontTx/>
              <a:buNone/>
              <a:defRPr/>
            </a:pPr>
            <a:r>
              <a:rPr lang="en-US" sz="4300" dirty="0">
                <a:solidFill>
                  <a:schemeClr val="bg1"/>
                </a:solidFill>
                <a:latin typeface="Tahoma" pitchFamily="34" charset="0"/>
                <a:ea typeface="Tahoma" pitchFamily="34" charset="0"/>
                <a:cs typeface="Tahoma" pitchFamily="34" charset="0"/>
              </a:rPr>
              <a:t>“But one who looks intently at the perfect law, </a:t>
            </a:r>
            <a:r>
              <a:rPr lang="en-US" sz="4300" u="sng" dirty="0">
                <a:solidFill>
                  <a:srgbClr val="FFFF00"/>
                </a:solidFill>
                <a:latin typeface="Tahoma" pitchFamily="34" charset="0"/>
                <a:ea typeface="Tahoma" pitchFamily="34" charset="0"/>
                <a:cs typeface="Tahoma" pitchFamily="34" charset="0"/>
              </a:rPr>
              <a:t>the law of liberty</a:t>
            </a:r>
            <a:r>
              <a:rPr lang="en-US" sz="4300" dirty="0">
                <a:solidFill>
                  <a:schemeClr val="bg1"/>
                </a:solidFill>
                <a:latin typeface="Tahoma" pitchFamily="34" charset="0"/>
                <a:ea typeface="Tahoma" pitchFamily="34" charset="0"/>
                <a:cs typeface="Tahoma" pitchFamily="34" charset="0"/>
              </a:rPr>
              <a:t>, and abides by it, not having become a forgetful hearer but </a:t>
            </a:r>
            <a:r>
              <a:rPr lang="en-US" sz="4300" u="sng" dirty="0">
                <a:solidFill>
                  <a:srgbClr val="FFFF00"/>
                </a:solidFill>
                <a:latin typeface="Tahoma" pitchFamily="34" charset="0"/>
                <a:ea typeface="Tahoma" pitchFamily="34" charset="0"/>
                <a:cs typeface="Tahoma" pitchFamily="34" charset="0"/>
              </a:rPr>
              <a:t>an effectual doer</a:t>
            </a:r>
            <a:r>
              <a:rPr lang="en-US" sz="4300" dirty="0">
                <a:solidFill>
                  <a:schemeClr val="bg1"/>
                </a:solidFill>
                <a:latin typeface="Tahoma" pitchFamily="34" charset="0"/>
                <a:ea typeface="Tahoma" pitchFamily="34" charset="0"/>
                <a:cs typeface="Tahoma" pitchFamily="34" charset="0"/>
              </a:rPr>
              <a:t>, this man will be </a:t>
            </a:r>
            <a:r>
              <a:rPr lang="en-US" sz="4300" u="sng" dirty="0">
                <a:solidFill>
                  <a:srgbClr val="FFFF00"/>
                </a:solidFill>
                <a:latin typeface="Tahoma" pitchFamily="34" charset="0"/>
                <a:ea typeface="Tahoma" pitchFamily="34" charset="0"/>
                <a:cs typeface="Tahoma" pitchFamily="34" charset="0"/>
              </a:rPr>
              <a:t>blessed</a:t>
            </a:r>
            <a:r>
              <a:rPr lang="en-US" sz="4300" dirty="0">
                <a:solidFill>
                  <a:schemeClr val="bg1"/>
                </a:solidFill>
                <a:latin typeface="Tahoma" pitchFamily="34" charset="0"/>
                <a:ea typeface="Tahoma" pitchFamily="34" charset="0"/>
                <a:cs typeface="Tahoma" pitchFamily="34" charset="0"/>
              </a:rPr>
              <a:t> in what he does</a:t>
            </a:r>
            <a:r>
              <a:rPr lang="en-US" sz="4300" dirty="0" smtClean="0">
                <a:solidFill>
                  <a:schemeClr val="bg1"/>
                </a:solidFill>
                <a:latin typeface="Tahoma" pitchFamily="34" charset="0"/>
                <a:ea typeface="Tahoma" pitchFamily="34" charset="0"/>
                <a:cs typeface="Tahoma" pitchFamily="34" charset="0"/>
              </a:rPr>
              <a:t>” </a:t>
            </a:r>
            <a:r>
              <a:rPr lang="en-US" sz="4300" dirty="0">
                <a:solidFill>
                  <a:schemeClr val="bg1"/>
                </a:solidFill>
                <a:latin typeface="Tahoma" pitchFamily="34" charset="0"/>
                <a:ea typeface="Tahoma" pitchFamily="34" charset="0"/>
                <a:cs typeface="Tahoma" pitchFamily="34" charset="0"/>
              </a:rPr>
              <a:t>(James 1:25</a:t>
            </a:r>
            <a:r>
              <a:rPr lang="en-US" sz="4300" dirty="0" smtClean="0">
                <a:solidFill>
                  <a:schemeClr val="bg1"/>
                </a:solidFill>
                <a:latin typeface="Tahoma" pitchFamily="34" charset="0"/>
                <a:ea typeface="Tahoma" pitchFamily="34" charset="0"/>
                <a:cs typeface="Tahoma" pitchFamily="34" charset="0"/>
              </a:rPr>
              <a:t>).</a:t>
            </a:r>
            <a:endParaRPr lang="en-US" sz="4300" dirty="0">
              <a:solidFill>
                <a:schemeClr val="bg1"/>
              </a:solidFill>
              <a:latin typeface="Tahoma" pitchFamily="34" charset="0"/>
              <a:ea typeface="Tahoma" pitchFamily="34" charset="0"/>
              <a:cs typeface="Tahoma" pitchFamily="34" charset="0"/>
            </a:endParaRPr>
          </a:p>
          <a:p>
            <a:pPr algn="ctr" eaLnBrk="1" hangingPunct="1">
              <a:lnSpc>
                <a:spcPct val="90000"/>
              </a:lnSpc>
              <a:buFontTx/>
              <a:buNone/>
              <a:defRPr/>
            </a:pPr>
            <a:endParaRPr lang="en-US" sz="2300" dirty="0">
              <a:solidFill>
                <a:schemeClr val="bg1"/>
              </a:solidFill>
              <a:latin typeface="Tahoma" pitchFamily="34" charset="0"/>
              <a:ea typeface="Tahoma" pitchFamily="34" charset="0"/>
              <a:cs typeface="Tahoma" pitchFamily="34" charset="0"/>
            </a:endParaRPr>
          </a:p>
          <a:p>
            <a:pPr algn="ctr" eaLnBrk="1" hangingPunct="1">
              <a:lnSpc>
                <a:spcPct val="90000"/>
              </a:lnSpc>
              <a:buFontTx/>
              <a:buNone/>
              <a:defRPr/>
            </a:pPr>
            <a:r>
              <a:rPr lang="en-US" sz="4300" dirty="0">
                <a:solidFill>
                  <a:schemeClr val="bg1"/>
                </a:solidFill>
                <a:latin typeface="Tahoma" pitchFamily="34" charset="0"/>
                <a:ea typeface="Tahoma" pitchFamily="34" charset="0"/>
                <a:cs typeface="Tahoma" pitchFamily="34" charset="0"/>
              </a:rPr>
              <a:t>If we see God’s word as the law of liberty, we will do what He says, we will be blessed, and we will not fall away but have eternal life.</a:t>
            </a:r>
          </a:p>
          <a:p>
            <a:pPr algn="ctr" eaLnBrk="1" hangingPunct="1">
              <a:lnSpc>
                <a:spcPct val="90000"/>
              </a:lnSpc>
              <a:buFontTx/>
              <a:buNone/>
              <a:defRPr/>
            </a:pPr>
            <a:endParaRPr lang="en-US" dirty="0" smtClean="0">
              <a:effectLst/>
            </a:endParaRPr>
          </a:p>
          <a:p>
            <a:pPr algn="ctr" eaLnBrk="1" hangingPunct="1">
              <a:lnSpc>
                <a:spcPct val="90000"/>
              </a:lnSpc>
              <a:buFontTx/>
              <a:buNone/>
              <a:defRPr/>
            </a:pPr>
            <a:endParaRPr lang="en-US" sz="4000" dirty="0"/>
          </a:p>
          <a:p>
            <a:pPr algn="ctr" eaLnBrk="1" hangingPunct="1">
              <a:lnSpc>
                <a:spcPct val="90000"/>
              </a:lnSpc>
              <a:buFontTx/>
              <a:buNone/>
              <a:defRPr/>
            </a:pPr>
            <a:endParaRPr lang="en-US"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p:cTn id="7" dur="1000" fill="hold"/>
                                        <p:tgtEl>
                                          <p:spTgt spid="108547">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085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85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08547">
                                            <p:txEl>
                                              <p:pRg st="2" end="2"/>
                                            </p:txEl>
                                          </p:spTgt>
                                        </p:tgtEl>
                                        <p:attrNameLst>
                                          <p:attrName>style.visibility</p:attrName>
                                        </p:attrNameLst>
                                      </p:cBhvr>
                                      <p:to>
                                        <p:strVal val="visible"/>
                                      </p:to>
                                    </p:set>
                                    <p:anim calcmode="lin" valueType="num">
                                      <p:cBhvr>
                                        <p:cTn id="14" dur="1000" fill="hold"/>
                                        <p:tgtEl>
                                          <p:spTgt spid="108547">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10854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0854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08547">
                                            <p:txEl>
                                              <p:pRg st="4" end="4"/>
                                            </p:txEl>
                                          </p:spTgt>
                                        </p:tgtEl>
                                        <p:attrNameLst>
                                          <p:attrName>style.visibility</p:attrName>
                                        </p:attrNameLst>
                                      </p:cBhvr>
                                      <p:to>
                                        <p:strVal val="visible"/>
                                      </p:to>
                                    </p:set>
                                    <p:anim calcmode="lin" valueType="num">
                                      <p:cBhvr>
                                        <p:cTn id="21" dur="1000" fill="hold"/>
                                        <p:tgtEl>
                                          <p:spTgt spid="108547">
                                            <p:txEl>
                                              <p:pRg st="4" end="4"/>
                                            </p:txEl>
                                          </p:spTgt>
                                        </p:tgtEl>
                                        <p:attrNameLst>
                                          <p:attrName>ppt_w</p:attrName>
                                        </p:attrNameLst>
                                      </p:cBhvr>
                                      <p:tavLst>
                                        <p:tav tm="0">
                                          <p:val>
                                            <p:strVal val="#ppt_w+.3"/>
                                          </p:val>
                                        </p:tav>
                                        <p:tav tm="100000">
                                          <p:val>
                                            <p:strVal val="#ppt_w"/>
                                          </p:val>
                                        </p:tav>
                                      </p:tavLst>
                                    </p:anim>
                                    <p:anim calcmode="lin" valueType="num">
                                      <p:cBhvr>
                                        <p:cTn id="22" dur="1000" fill="hold"/>
                                        <p:tgtEl>
                                          <p:spTgt spid="108547">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1085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Let Endurance Have its Perfect Result</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400" dirty="0" smtClean="0">
                <a:solidFill>
                  <a:schemeClr val="bg1"/>
                </a:solidFill>
                <a:effectLst/>
                <a:latin typeface="Tahoma" pitchFamily="34" charset="0"/>
                <a:ea typeface="Tahoma" pitchFamily="34" charset="0"/>
                <a:cs typeface="Tahoma" pitchFamily="34" charset="0"/>
              </a:rPr>
              <a:t>“</a:t>
            </a:r>
            <a:r>
              <a:rPr lang="en-US" sz="4400" u="sng" dirty="0" smtClean="0">
                <a:solidFill>
                  <a:schemeClr val="bg1"/>
                </a:solidFill>
                <a:effectLst/>
                <a:latin typeface="Tahoma" pitchFamily="34" charset="0"/>
                <a:ea typeface="Tahoma" pitchFamily="34" charset="0"/>
                <a:cs typeface="Tahoma" pitchFamily="34" charset="0"/>
              </a:rPr>
              <a:t>We count those </a:t>
            </a:r>
            <a:r>
              <a:rPr lang="en-US" sz="4400" u="sng" dirty="0" smtClean="0">
                <a:solidFill>
                  <a:srgbClr val="FFFF00"/>
                </a:solidFill>
                <a:effectLst/>
                <a:latin typeface="Tahoma" pitchFamily="34" charset="0"/>
                <a:ea typeface="Tahoma" pitchFamily="34" charset="0"/>
                <a:cs typeface="Tahoma" pitchFamily="34" charset="0"/>
              </a:rPr>
              <a:t>blessed who endured</a:t>
            </a:r>
            <a:r>
              <a:rPr lang="en-US" sz="4400" dirty="0" smtClean="0">
                <a:solidFill>
                  <a:schemeClr val="bg1"/>
                </a:solidFill>
                <a:effectLst/>
                <a:latin typeface="Tahoma" pitchFamily="34" charset="0"/>
                <a:ea typeface="Tahoma" pitchFamily="34" charset="0"/>
                <a:cs typeface="Tahoma" pitchFamily="34" charset="0"/>
              </a:rPr>
              <a:t>. You have heard of the endurance of Job and have seen the outcome of the Lord's dealings, that </a:t>
            </a:r>
            <a:r>
              <a:rPr lang="en-US" sz="4400" u="sng" dirty="0" smtClean="0">
                <a:solidFill>
                  <a:schemeClr val="bg1"/>
                </a:solidFill>
                <a:effectLst/>
                <a:latin typeface="Tahoma" pitchFamily="34" charset="0"/>
                <a:ea typeface="Tahoma" pitchFamily="34" charset="0"/>
                <a:cs typeface="Tahoma" pitchFamily="34" charset="0"/>
              </a:rPr>
              <a:t>the Lord is full of </a:t>
            </a:r>
            <a:r>
              <a:rPr lang="en-US" sz="4400" u="sng" dirty="0" smtClean="0">
                <a:solidFill>
                  <a:srgbClr val="FFFF00"/>
                </a:solidFill>
                <a:effectLst/>
                <a:latin typeface="Tahoma" pitchFamily="34" charset="0"/>
                <a:ea typeface="Tahoma" pitchFamily="34" charset="0"/>
                <a:cs typeface="Tahoma" pitchFamily="34" charset="0"/>
              </a:rPr>
              <a:t>compassion</a:t>
            </a:r>
            <a:r>
              <a:rPr lang="en-US" sz="4400" u="sng" dirty="0" smtClean="0">
                <a:solidFill>
                  <a:schemeClr val="bg1"/>
                </a:solidFill>
                <a:effectLst/>
                <a:latin typeface="Tahoma" pitchFamily="34" charset="0"/>
                <a:ea typeface="Tahoma" pitchFamily="34" charset="0"/>
                <a:cs typeface="Tahoma" pitchFamily="34" charset="0"/>
              </a:rPr>
              <a:t> and is </a:t>
            </a:r>
            <a:r>
              <a:rPr lang="en-US" sz="4400" u="sng" dirty="0" smtClean="0">
                <a:solidFill>
                  <a:srgbClr val="FFFF00"/>
                </a:solidFill>
                <a:effectLst/>
                <a:latin typeface="Tahoma" pitchFamily="34" charset="0"/>
                <a:ea typeface="Tahoma" pitchFamily="34" charset="0"/>
                <a:cs typeface="Tahoma" pitchFamily="34" charset="0"/>
              </a:rPr>
              <a:t>merciful</a:t>
            </a:r>
            <a:r>
              <a:rPr lang="en-US" sz="4400" dirty="0" smtClean="0">
                <a:solidFill>
                  <a:schemeClr val="bg1"/>
                </a:solidFill>
                <a:effectLst/>
                <a:latin typeface="Tahoma" pitchFamily="34" charset="0"/>
                <a:ea typeface="Tahoma" pitchFamily="34" charset="0"/>
                <a:cs typeface="Tahoma" pitchFamily="34" charset="0"/>
              </a:rPr>
              <a:t>” (James 5:11).</a:t>
            </a:r>
          </a:p>
          <a:p>
            <a:pPr algn="ctr"/>
            <a:endParaRPr lang="en-US" sz="2000" dirty="0" smtClean="0"/>
          </a:p>
          <a:p>
            <a:pPr algn="ctr">
              <a:buNone/>
            </a:pPr>
            <a:r>
              <a:rPr lang="en-US" sz="4400" dirty="0" smtClean="0">
                <a:solidFill>
                  <a:schemeClr val="bg1"/>
                </a:solidFill>
                <a:effectLst/>
                <a:latin typeface="Tahoma" pitchFamily="34" charset="0"/>
                <a:ea typeface="Tahoma" pitchFamily="34" charset="0"/>
                <a:cs typeface="Tahoma" pitchFamily="34" charset="0"/>
              </a:rPr>
              <a:t>James uses Job as an example for Christians to endure as his faith was perfected through suffering. </a:t>
            </a:r>
            <a:r>
              <a:rPr lang="en-US" sz="4400" dirty="0" smtClean="0">
                <a:solidFill>
                  <a:schemeClr val="bg1"/>
                </a:solidFill>
                <a:latin typeface="Tahoma" pitchFamily="34" charset="0"/>
                <a:ea typeface="Tahoma" pitchFamily="34" charset="0"/>
                <a:cs typeface="Tahoma" pitchFamily="34" charset="0"/>
              </a:rPr>
              <a:t> </a:t>
            </a:r>
          </a:p>
          <a:p>
            <a:pPr algn="ctr">
              <a:buNone/>
            </a:pPr>
            <a:endParaRPr lang="en-US" sz="20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effectLst/>
                <a:latin typeface="Tahoma" pitchFamily="34" charset="0"/>
                <a:ea typeface="Tahoma" pitchFamily="34" charset="0"/>
                <a:cs typeface="Tahoma" pitchFamily="34" charset="0"/>
              </a:rPr>
              <a:t>In the end, he realized that the Lord was compassionate and merciful &amp; so should we. </a:t>
            </a:r>
            <a:endParaRPr lang="en-US" sz="4400" dirty="0" smtClean="0">
              <a:solidFill>
                <a:schemeClr val="bg1"/>
              </a:solidFill>
              <a:latin typeface="Tahoma" pitchFamily="34" charset="0"/>
              <a:ea typeface="Tahoma" pitchFamily="34" charset="0"/>
              <a:cs typeface="Tahoma" pitchFamily="34" charset="0"/>
            </a:endParaRPr>
          </a:p>
          <a:p>
            <a:endParaRPr lang="en-US" dirty="0" smtClean="0">
              <a:solidFill>
                <a:schemeClr val="bg1"/>
              </a:solidFill>
              <a:latin typeface="Tahoma" pitchFamily="34" charset="0"/>
              <a:ea typeface="Tahoma" pitchFamily="34" charset="0"/>
              <a:cs typeface="Tahoma" pitchFamily="34" charset="0"/>
            </a:endParaRP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14630400" cy="914400"/>
          </a:xfrm>
        </p:spPr>
        <p:txBody>
          <a:bodyPr>
            <a:noAutofit/>
          </a:bodyPr>
          <a:lstStyle/>
          <a:p>
            <a:pPr algn="ctr" eaLnBrk="1" hangingPunct="1"/>
            <a:r>
              <a:rPr lang="en-US" sz="6600" dirty="0">
                <a:solidFill>
                  <a:srgbClr val="FFFF00"/>
                </a:solidFill>
                <a:latin typeface="Tahoma" pitchFamily="34" charset="0"/>
                <a:ea typeface="Tahoma" pitchFamily="34" charset="0"/>
                <a:cs typeface="Tahoma" pitchFamily="34" charset="0"/>
              </a:rPr>
              <a:t>Conclusion</a:t>
            </a:r>
          </a:p>
        </p:txBody>
      </p:sp>
      <p:sp>
        <p:nvSpPr>
          <p:cNvPr id="105475" name="Rectangle 3"/>
          <p:cNvSpPr>
            <a:spLocks noGrp="1" noChangeArrowheads="1"/>
          </p:cNvSpPr>
          <p:nvPr>
            <p:ph type="body" idx="1"/>
          </p:nvPr>
        </p:nvSpPr>
        <p:spPr>
          <a:xfrm>
            <a:off x="0" y="1097280"/>
            <a:ext cx="14630400" cy="7132320"/>
          </a:xfrm>
        </p:spPr>
        <p:txBody>
          <a:bodyPr>
            <a:normAutofit/>
          </a:bodyPr>
          <a:lstStyle/>
          <a:p>
            <a:pPr algn="ctr" eaLnBrk="1" hangingPunct="1">
              <a:buFontTx/>
              <a:buNone/>
            </a:pPr>
            <a:r>
              <a:rPr lang="en-US" sz="4800" dirty="0" smtClean="0">
                <a:solidFill>
                  <a:schemeClr val="bg1"/>
                </a:solidFill>
                <a:effectLst/>
                <a:latin typeface="Tahoma" pitchFamily="34" charset="0"/>
                <a:ea typeface="Tahoma" pitchFamily="34" charset="0"/>
                <a:cs typeface="Tahoma" pitchFamily="34" charset="0"/>
              </a:rPr>
              <a:t>We all face trials.</a:t>
            </a:r>
          </a:p>
          <a:p>
            <a:pPr algn="ctr" eaLnBrk="1" hangingPunct="1">
              <a:buFontTx/>
              <a:buNone/>
            </a:pPr>
            <a:endParaRPr lang="en-US" sz="1300" dirty="0">
              <a:solidFill>
                <a:schemeClr val="bg1"/>
              </a:solidFill>
              <a:latin typeface="Tahoma" pitchFamily="34" charset="0"/>
              <a:ea typeface="Tahoma" pitchFamily="34" charset="0"/>
              <a:cs typeface="Tahoma" pitchFamily="34" charset="0"/>
            </a:endParaRPr>
          </a:p>
          <a:p>
            <a:pPr algn="ctr" eaLnBrk="1" hangingPunct="1">
              <a:buFontTx/>
              <a:buNone/>
            </a:pPr>
            <a:r>
              <a:rPr lang="en-US" sz="4800" dirty="0" smtClean="0">
                <a:solidFill>
                  <a:schemeClr val="bg1"/>
                </a:solidFill>
                <a:effectLst/>
                <a:latin typeface="Tahoma" pitchFamily="34" charset="0"/>
                <a:ea typeface="Tahoma" pitchFamily="34" charset="0"/>
                <a:cs typeface="Tahoma" pitchFamily="34" charset="0"/>
              </a:rPr>
              <a:t>Do you consider it joyful when they occur…</a:t>
            </a:r>
            <a:endParaRPr lang="en-US" sz="4800" dirty="0">
              <a:solidFill>
                <a:schemeClr val="bg1"/>
              </a:solidFill>
              <a:latin typeface="Tahoma" pitchFamily="34" charset="0"/>
              <a:ea typeface="Tahoma" pitchFamily="34" charset="0"/>
              <a:cs typeface="Tahoma" pitchFamily="34" charset="0"/>
            </a:endParaRPr>
          </a:p>
          <a:p>
            <a:pPr algn="ctr" eaLnBrk="1" hangingPunct="1">
              <a:buFontTx/>
              <a:buNone/>
            </a:pPr>
            <a:r>
              <a:rPr lang="en-US" sz="1300" dirty="0">
                <a:solidFill>
                  <a:schemeClr val="bg1"/>
                </a:solidFill>
                <a:latin typeface="Tahoma" pitchFamily="34" charset="0"/>
                <a:ea typeface="Tahoma" pitchFamily="34" charset="0"/>
                <a:cs typeface="Tahoma" pitchFamily="34" charset="0"/>
              </a:rPr>
              <a:t> </a:t>
            </a:r>
          </a:p>
          <a:p>
            <a:pPr algn="ctr" eaLnBrk="1" hangingPunct="1">
              <a:buFontTx/>
              <a:buNone/>
            </a:pPr>
            <a:r>
              <a:rPr lang="en-US" sz="4400" dirty="0" smtClean="0">
                <a:solidFill>
                  <a:schemeClr val="bg1"/>
                </a:solidFill>
                <a:effectLst/>
                <a:latin typeface="Tahoma" pitchFamily="34" charset="0"/>
                <a:ea typeface="Tahoma" pitchFamily="34" charset="0"/>
                <a:cs typeface="Tahoma" pitchFamily="34" charset="0"/>
              </a:rPr>
              <a:t> </a:t>
            </a:r>
            <a:r>
              <a:rPr lang="en-US" sz="4800" dirty="0" smtClean="0">
                <a:solidFill>
                  <a:schemeClr val="bg1"/>
                </a:solidFill>
                <a:effectLst/>
                <a:latin typeface="Tahoma" pitchFamily="34" charset="0"/>
                <a:ea typeface="Tahoma" pitchFamily="34" charset="0"/>
                <a:cs typeface="Tahoma" pitchFamily="34" charset="0"/>
              </a:rPr>
              <a:t>…do </a:t>
            </a:r>
            <a:r>
              <a:rPr lang="en-US" sz="4800" dirty="0" smtClean="0">
                <a:solidFill>
                  <a:schemeClr val="bg1"/>
                </a:solidFill>
                <a:effectLst/>
                <a:latin typeface="Tahoma" pitchFamily="34" charset="0"/>
                <a:ea typeface="Tahoma" pitchFamily="34" charset="0"/>
                <a:cs typeface="Tahoma" pitchFamily="34" charset="0"/>
              </a:rPr>
              <a:t>you complain about them,</a:t>
            </a:r>
            <a:endParaRPr lang="en-US" sz="4800" dirty="0">
              <a:solidFill>
                <a:schemeClr val="bg1"/>
              </a:solidFill>
              <a:latin typeface="Tahoma" pitchFamily="34" charset="0"/>
              <a:ea typeface="Tahoma" pitchFamily="34" charset="0"/>
              <a:cs typeface="Tahoma" pitchFamily="34" charset="0"/>
            </a:endParaRPr>
          </a:p>
          <a:p>
            <a:pPr algn="ctr" eaLnBrk="1" hangingPunct="1">
              <a:buFontTx/>
              <a:buNone/>
            </a:pPr>
            <a:r>
              <a:rPr lang="en-US" sz="1200" dirty="0">
                <a:solidFill>
                  <a:schemeClr val="bg1"/>
                </a:solidFill>
                <a:latin typeface="Tahoma" pitchFamily="34" charset="0"/>
                <a:ea typeface="Tahoma" pitchFamily="34" charset="0"/>
                <a:cs typeface="Tahoma" pitchFamily="34" charset="0"/>
              </a:rPr>
              <a:t> </a:t>
            </a:r>
          </a:p>
          <a:p>
            <a:pPr algn="ctr" eaLnBrk="1" hangingPunct="1">
              <a:buFontTx/>
              <a:buNone/>
            </a:pPr>
            <a:r>
              <a:rPr lang="en-US" sz="4800" dirty="0" smtClean="0">
                <a:solidFill>
                  <a:schemeClr val="bg1"/>
                </a:solidFill>
                <a:effectLst/>
                <a:latin typeface="Tahoma" pitchFamily="34" charset="0"/>
                <a:ea typeface="Tahoma" pitchFamily="34" charset="0"/>
                <a:cs typeface="Tahoma" pitchFamily="34" charset="0"/>
              </a:rPr>
              <a:t>...or do you seek after pleasure?</a:t>
            </a:r>
          </a:p>
          <a:p>
            <a:pPr algn="ctr" eaLnBrk="1" hangingPunct="1">
              <a:buFontTx/>
              <a:buNone/>
            </a:pPr>
            <a:endParaRPr lang="en-US" sz="1200" dirty="0">
              <a:solidFill>
                <a:schemeClr val="bg1"/>
              </a:solidFill>
              <a:latin typeface="Tahoma" pitchFamily="34" charset="0"/>
              <a:ea typeface="Tahoma" pitchFamily="34" charset="0"/>
              <a:cs typeface="Tahoma" pitchFamily="34" charset="0"/>
            </a:endParaRPr>
          </a:p>
          <a:p>
            <a:pPr algn="ctr" eaLnBrk="1" hangingPunct="1">
              <a:buFontTx/>
              <a:buNone/>
            </a:pPr>
            <a:r>
              <a:rPr lang="en-US" sz="4800" dirty="0" smtClean="0">
                <a:solidFill>
                  <a:schemeClr val="bg1"/>
                </a:solidFill>
                <a:effectLst/>
                <a:latin typeface="Tahoma" pitchFamily="34" charset="0"/>
                <a:ea typeface="Tahoma" pitchFamily="34" charset="0"/>
                <a:cs typeface="Tahoma" pitchFamily="34" charset="0"/>
              </a:rPr>
              <a:t>Are you allowing them to strengthen your faith…</a:t>
            </a:r>
          </a:p>
          <a:p>
            <a:pPr algn="ctr" eaLnBrk="1" hangingPunct="1">
              <a:buFontTx/>
              <a:buNone/>
            </a:pPr>
            <a:endParaRPr lang="en-US" sz="1200" dirty="0">
              <a:solidFill>
                <a:schemeClr val="bg1"/>
              </a:solidFill>
              <a:latin typeface="Tahoma" pitchFamily="34" charset="0"/>
              <a:ea typeface="Tahoma" pitchFamily="34" charset="0"/>
              <a:cs typeface="Tahoma" pitchFamily="34" charset="0"/>
            </a:endParaRPr>
          </a:p>
          <a:p>
            <a:pPr algn="ctr" eaLnBrk="1" hangingPunct="1">
              <a:buFontTx/>
              <a:buNone/>
            </a:pPr>
            <a:r>
              <a:rPr lang="en-US" sz="4800" dirty="0" smtClean="0">
                <a:solidFill>
                  <a:schemeClr val="bg1"/>
                </a:solidFill>
                <a:effectLst/>
                <a:latin typeface="Tahoma" pitchFamily="34" charset="0"/>
                <a:ea typeface="Tahoma" pitchFamily="34" charset="0"/>
                <a:cs typeface="Tahoma" pitchFamily="34" charset="0"/>
              </a:rPr>
              <a:t>...or just trying to avoid them?</a:t>
            </a:r>
          </a:p>
          <a:p>
            <a:pPr algn="ctr" eaLnBrk="1" hangingPunct="1">
              <a:buFontTx/>
              <a:buNone/>
            </a:pPr>
            <a:endParaRPr lang="en-US" sz="3700" dirty="0"/>
          </a:p>
          <a:p>
            <a:pPr algn="ctr" eaLnBrk="1" hangingPunct="1">
              <a:buFontTx/>
              <a:buNone/>
            </a:pPr>
            <a:endParaRPr lang="en-US" dirty="0" smtClean="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fade">
                                      <p:cBhvr>
                                        <p:cTn id="7" dur="1000"/>
                                        <p:tgtEl>
                                          <p:spTgt spid="105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5475">
                                            <p:txEl>
                                              <p:pRg st="2" end="2"/>
                                            </p:txEl>
                                          </p:spTgt>
                                        </p:tgtEl>
                                        <p:attrNameLst>
                                          <p:attrName>style.visibility</p:attrName>
                                        </p:attrNameLst>
                                      </p:cBhvr>
                                      <p:to>
                                        <p:strVal val="visible"/>
                                      </p:to>
                                    </p:set>
                                    <p:animEffect transition="in" filter="fade">
                                      <p:cBhvr>
                                        <p:cTn id="12" dur="2000"/>
                                        <p:tgtEl>
                                          <p:spTgt spid="1054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5475">
                                            <p:txEl>
                                              <p:pRg st="4" end="4"/>
                                            </p:txEl>
                                          </p:spTgt>
                                        </p:tgtEl>
                                        <p:attrNameLst>
                                          <p:attrName>style.visibility</p:attrName>
                                        </p:attrNameLst>
                                      </p:cBhvr>
                                      <p:to>
                                        <p:strVal val="visible"/>
                                      </p:to>
                                    </p:set>
                                    <p:animEffect transition="in" filter="fade">
                                      <p:cBhvr>
                                        <p:cTn id="17" dur="2000"/>
                                        <p:tgtEl>
                                          <p:spTgt spid="1054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5475">
                                            <p:txEl>
                                              <p:pRg st="6" end="6"/>
                                            </p:txEl>
                                          </p:spTgt>
                                        </p:tgtEl>
                                        <p:attrNameLst>
                                          <p:attrName>style.visibility</p:attrName>
                                        </p:attrNameLst>
                                      </p:cBhvr>
                                      <p:to>
                                        <p:strVal val="visible"/>
                                      </p:to>
                                    </p:set>
                                    <p:animEffect transition="in" filter="fade">
                                      <p:cBhvr>
                                        <p:cTn id="22" dur="2000"/>
                                        <p:tgtEl>
                                          <p:spTgt spid="10547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5475">
                                            <p:txEl>
                                              <p:pRg st="8" end="8"/>
                                            </p:txEl>
                                          </p:spTgt>
                                        </p:tgtEl>
                                        <p:attrNameLst>
                                          <p:attrName>style.visibility</p:attrName>
                                        </p:attrNameLst>
                                      </p:cBhvr>
                                      <p:to>
                                        <p:strVal val="visible"/>
                                      </p:to>
                                    </p:set>
                                    <p:animEffect transition="in" filter="fade">
                                      <p:cBhvr>
                                        <p:cTn id="27" dur="2000"/>
                                        <p:tgtEl>
                                          <p:spTgt spid="10547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5475">
                                            <p:txEl>
                                              <p:pRg st="10" end="10"/>
                                            </p:txEl>
                                          </p:spTgt>
                                        </p:tgtEl>
                                        <p:attrNameLst>
                                          <p:attrName>style.visibility</p:attrName>
                                        </p:attrNameLst>
                                      </p:cBhvr>
                                      <p:to>
                                        <p:strVal val="visible"/>
                                      </p:to>
                                    </p:set>
                                    <p:animEffect transition="in" filter="fade">
                                      <p:cBhvr>
                                        <p:cTn id="32" dur="2000"/>
                                        <p:tgtEl>
                                          <p:spTgt spid="10547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14630400" cy="8229599"/>
          </a:xfrm>
        </p:spPr>
        <p:txBody>
          <a:bodyPr>
            <a:noAutofit/>
          </a:bodyPr>
          <a:lstStyle/>
          <a:p>
            <a:r>
              <a:rPr lang="en-US" sz="17000" dirty="0" smtClean="0">
                <a:solidFill>
                  <a:srgbClr val="FFFF00"/>
                </a:solidFill>
                <a:latin typeface="Tahoma" pitchFamily="34" charset="0"/>
                <a:ea typeface="Tahoma" pitchFamily="34" charset="0"/>
                <a:cs typeface="Tahoma" pitchFamily="34" charset="0"/>
              </a:rPr>
              <a:t>Have Faith in Trials           (James 1:2-4)</a:t>
            </a:r>
            <a:endParaRPr lang="en-US" sz="170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14630400" cy="914400"/>
          </a:xfrm>
        </p:spPr>
        <p:txBody>
          <a:bodyPr>
            <a:noAutofit/>
          </a:bodyPr>
          <a:lstStyle/>
          <a:p>
            <a:pPr algn="ctr" eaLnBrk="1" hangingPunct="1"/>
            <a:r>
              <a:rPr lang="en-US" sz="6000" dirty="0">
                <a:solidFill>
                  <a:srgbClr val="FFFF00"/>
                </a:solidFill>
                <a:latin typeface="Tahoma" pitchFamily="34" charset="0"/>
                <a:ea typeface="Tahoma" pitchFamily="34" charset="0"/>
                <a:cs typeface="Tahoma" pitchFamily="34" charset="0"/>
              </a:rPr>
              <a:t>Conclusion</a:t>
            </a:r>
          </a:p>
        </p:txBody>
      </p:sp>
      <p:sp>
        <p:nvSpPr>
          <p:cNvPr id="139267" name="Rectangle 3"/>
          <p:cNvSpPr>
            <a:spLocks noGrp="1" noChangeArrowheads="1"/>
          </p:cNvSpPr>
          <p:nvPr>
            <p:ph type="body" idx="1"/>
          </p:nvPr>
        </p:nvSpPr>
        <p:spPr>
          <a:xfrm>
            <a:off x="0" y="1097280"/>
            <a:ext cx="14173200" cy="7132320"/>
          </a:xfrm>
        </p:spPr>
        <p:txBody>
          <a:bodyPr>
            <a:normAutofit lnSpcReduction="10000"/>
          </a:bodyPr>
          <a:lstStyle/>
          <a:p>
            <a:pPr algn="ctr" eaLnBrk="1" hangingPunct="1">
              <a:buFontTx/>
              <a:buNone/>
            </a:pPr>
            <a:r>
              <a:rPr lang="en-US" sz="4400" dirty="0" smtClean="0">
                <a:solidFill>
                  <a:schemeClr val="bg1"/>
                </a:solidFill>
                <a:effectLst/>
                <a:latin typeface="Tahoma" pitchFamily="34" charset="0"/>
                <a:ea typeface="Tahoma" pitchFamily="34" charset="0"/>
                <a:cs typeface="Tahoma" pitchFamily="34" charset="0"/>
              </a:rPr>
              <a:t>Are you fixing your eyes on Jesus to help you to endure…</a:t>
            </a:r>
            <a:endParaRPr lang="en-US" sz="4400" dirty="0">
              <a:solidFill>
                <a:schemeClr val="bg1"/>
              </a:solidFill>
              <a:latin typeface="Tahoma" pitchFamily="34" charset="0"/>
              <a:ea typeface="Tahoma" pitchFamily="34" charset="0"/>
              <a:cs typeface="Tahoma" pitchFamily="34" charset="0"/>
            </a:endParaRPr>
          </a:p>
          <a:p>
            <a:pPr algn="ctr" eaLnBrk="1" hangingPunct="1">
              <a:buFontTx/>
              <a:buNone/>
            </a:pPr>
            <a:r>
              <a:rPr lang="en-US" sz="2000" dirty="0" smtClean="0">
                <a:solidFill>
                  <a:schemeClr val="bg1"/>
                </a:solidFill>
                <a:effectLst/>
                <a:latin typeface="Tahoma" pitchFamily="34" charset="0"/>
                <a:ea typeface="Tahoma" pitchFamily="34" charset="0"/>
                <a:cs typeface="Tahoma" pitchFamily="34" charset="0"/>
              </a:rPr>
              <a:t> </a:t>
            </a:r>
          </a:p>
          <a:p>
            <a:pPr algn="ctr" eaLnBrk="1" hangingPunct="1">
              <a:buFontTx/>
              <a:buNone/>
            </a:pPr>
            <a:r>
              <a:rPr lang="en-US" sz="4400" dirty="0" smtClean="0">
                <a:solidFill>
                  <a:schemeClr val="bg1"/>
                </a:solidFill>
                <a:effectLst/>
                <a:latin typeface="Tahoma" pitchFamily="34" charset="0"/>
                <a:ea typeface="Tahoma" pitchFamily="34" charset="0"/>
                <a:cs typeface="Tahoma" pitchFamily="34" charset="0"/>
              </a:rPr>
              <a:t> ...or growing weary in well-doing?</a:t>
            </a:r>
          </a:p>
          <a:p>
            <a:pPr algn="ctr" eaLnBrk="1" hangingPunct="1">
              <a:buFontTx/>
              <a:buNone/>
            </a:pPr>
            <a:endParaRPr lang="en-US" sz="1200" dirty="0" smtClean="0">
              <a:solidFill>
                <a:schemeClr val="bg1"/>
              </a:solidFill>
              <a:effectLst/>
              <a:latin typeface="Tahoma" pitchFamily="34" charset="0"/>
              <a:ea typeface="Tahoma" pitchFamily="34" charset="0"/>
              <a:cs typeface="Tahoma" pitchFamily="34" charset="0"/>
            </a:endParaRPr>
          </a:p>
          <a:p>
            <a:pPr algn="ctr" eaLnBrk="1" hangingPunct="1">
              <a:buFontTx/>
              <a:buNone/>
            </a:pPr>
            <a:r>
              <a:rPr lang="en-US" sz="4400" dirty="0" smtClean="0">
                <a:solidFill>
                  <a:schemeClr val="bg1"/>
                </a:solidFill>
                <a:effectLst/>
                <a:latin typeface="Tahoma" pitchFamily="34" charset="0"/>
                <a:ea typeface="Tahoma" pitchFamily="34" charset="0"/>
                <a:cs typeface="Tahoma" pitchFamily="34" charset="0"/>
              </a:rPr>
              <a:t>“Blessed is the man who </a:t>
            </a:r>
            <a:r>
              <a:rPr lang="en-US" sz="4400" u="sng" dirty="0" smtClean="0">
                <a:solidFill>
                  <a:srgbClr val="FFFF00"/>
                </a:solidFill>
                <a:effectLst/>
                <a:latin typeface="Tahoma" pitchFamily="34" charset="0"/>
                <a:ea typeface="Tahoma" pitchFamily="34" charset="0"/>
                <a:cs typeface="Tahoma" pitchFamily="34" charset="0"/>
              </a:rPr>
              <a:t>perseveres</a:t>
            </a:r>
            <a:r>
              <a:rPr lang="en-US" sz="4400" dirty="0" smtClean="0">
                <a:solidFill>
                  <a:schemeClr val="bg1"/>
                </a:solidFill>
                <a:effectLst/>
                <a:latin typeface="Tahoma" pitchFamily="34" charset="0"/>
                <a:ea typeface="Tahoma" pitchFamily="34" charset="0"/>
                <a:cs typeface="Tahoma" pitchFamily="34" charset="0"/>
              </a:rPr>
              <a:t> under trial; for once he has been approved, </a:t>
            </a:r>
            <a:r>
              <a:rPr lang="en-US" sz="4400" u="sng" dirty="0" smtClean="0">
                <a:solidFill>
                  <a:schemeClr val="bg1"/>
                </a:solidFill>
                <a:effectLst/>
                <a:latin typeface="Tahoma" pitchFamily="34" charset="0"/>
                <a:ea typeface="Tahoma" pitchFamily="34" charset="0"/>
                <a:cs typeface="Tahoma" pitchFamily="34" charset="0"/>
              </a:rPr>
              <a:t>he will receive the </a:t>
            </a:r>
            <a:r>
              <a:rPr lang="en-US" sz="4400" u="sng" dirty="0" smtClean="0">
                <a:solidFill>
                  <a:srgbClr val="FFFF00"/>
                </a:solidFill>
                <a:effectLst/>
                <a:latin typeface="Tahoma" pitchFamily="34" charset="0"/>
                <a:ea typeface="Tahoma" pitchFamily="34" charset="0"/>
                <a:cs typeface="Tahoma" pitchFamily="34" charset="0"/>
              </a:rPr>
              <a:t>crown of life</a:t>
            </a:r>
            <a:r>
              <a:rPr lang="en-US" sz="4400" dirty="0" smtClean="0">
                <a:solidFill>
                  <a:srgbClr val="FFFF00"/>
                </a:solidFill>
                <a:effectLst/>
                <a:latin typeface="Tahoma" pitchFamily="34" charset="0"/>
                <a:ea typeface="Tahoma" pitchFamily="34" charset="0"/>
                <a:cs typeface="Tahoma" pitchFamily="34" charset="0"/>
              </a:rPr>
              <a:t> </a:t>
            </a:r>
            <a:r>
              <a:rPr lang="en-US" sz="4400" dirty="0" smtClean="0">
                <a:solidFill>
                  <a:schemeClr val="bg1"/>
                </a:solidFill>
                <a:effectLst/>
                <a:latin typeface="Tahoma" pitchFamily="34" charset="0"/>
                <a:ea typeface="Tahoma" pitchFamily="34" charset="0"/>
                <a:cs typeface="Tahoma" pitchFamily="34" charset="0"/>
              </a:rPr>
              <a:t>which the Lord has promised to those who love Him” (James 1:12</a:t>
            </a:r>
            <a:r>
              <a:rPr lang="en-US" sz="4400" dirty="0" smtClean="0">
                <a:solidFill>
                  <a:schemeClr val="bg1"/>
                </a:solidFill>
                <a:effectLst/>
                <a:latin typeface="Tahoma" pitchFamily="34" charset="0"/>
                <a:ea typeface="Tahoma" pitchFamily="34" charset="0"/>
                <a:cs typeface="Tahoma" pitchFamily="34" charset="0"/>
              </a:rPr>
              <a:t>)</a:t>
            </a:r>
          </a:p>
          <a:p>
            <a:pPr algn="ctr" eaLnBrk="1" hangingPunct="1">
              <a:buFontTx/>
              <a:buNone/>
            </a:pPr>
            <a:endParaRPr lang="en-US" sz="1300" dirty="0" smtClean="0">
              <a:solidFill>
                <a:schemeClr val="bg1"/>
              </a:solidFill>
              <a:effectLst/>
              <a:latin typeface="Tahoma" pitchFamily="34" charset="0"/>
              <a:ea typeface="Tahoma" pitchFamily="34" charset="0"/>
              <a:cs typeface="Tahoma" pitchFamily="34" charset="0"/>
            </a:endParaRPr>
          </a:p>
          <a:p>
            <a:pPr algn="ctr" eaLnBrk="1" hangingPunct="1">
              <a:buFontTx/>
              <a:buNone/>
            </a:pPr>
            <a:r>
              <a:rPr lang="en-US" sz="4400" dirty="0" smtClean="0">
                <a:solidFill>
                  <a:schemeClr val="bg1"/>
                </a:solidFill>
                <a:latin typeface="Tahoma" pitchFamily="34" charset="0"/>
                <a:ea typeface="Tahoma" pitchFamily="34" charset="0"/>
                <a:cs typeface="Tahoma" pitchFamily="34" charset="0"/>
              </a:rPr>
              <a:t>If you need to obey the gospel or be restored, God calls, we encourage, you come! (Acts 2:38; 8:22)</a:t>
            </a:r>
            <a:endParaRPr lang="en-US" sz="4400" dirty="0" smtClean="0">
              <a:solidFill>
                <a:schemeClr val="bg1"/>
              </a:solidFill>
              <a:effectLst/>
              <a:latin typeface="Tahoma" pitchFamily="34" charset="0"/>
              <a:ea typeface="Tahoma" pitchFamily="34" charset="0"/>
              <a:cs typeface="Tahoma" pitchFamily="34" charset="0"/>
            </a:endParaRPr>
          </a:p>
          <a:p>
            <a:pPr algn="ctr" eaLnBrk="1" hangingPunct="1">
              <a:buFontTx/>
              <a:buNone/>
            </a:pPr>
            <a:endParaRPr lang="en-US" sz="3700" dirty="0"/>
          </a:p>
          <a:p>
            <a:pPr algn="ctr" eaLnBrk="1" hangingPunct="1">
              <a:buFontTx/>
              <a:buNone/>
            </a:pPr>
            <a:endParaRPr lang="en-US" sz="3700" dirty="0"/>
          </a:p>
          <a:p>
            <a:pPr algn="ctr" eaLnBrk="1" hangingPunct="1">
              <a:buFontTx/>
              <a:buNone/>
            </a:pPr>
            <a:endParaRPr lang="en-US" sz="3700" dirty="0"/>
          </a:p>
          <a:p>
            <a:pPr algn="ctr" eaLnBrk="1" hangingPunct="1">
              <a:buFontTx/>
              <a:buNone/>
            </a:pPr>
            <a:endParaRPr lang="en-US" sz="3700" dirty="0"/>
          </a:p>
          <a:p>
            <a:pPr algn="ctr" eaLnBrk="1" hangingPunct="1">
              <a:buFontTx/>
              <a:buNone/>
            </a:pPr>
            <a:endParaRPr lang="en-US" sz="3700" dirty="0"/>
          </a:p>
          <a:p>
            <a:pPr algn="ctr" eaLnBrk="1" hangingPunct="1">
              <a:buFontTx/>
              <a:buNone/>
            </a:pPr>
            <a:endParaRPr lang="en-US" dirty="0" smtClean="0">
              <a:effectLst/>
            </a:endParaRPr>
          </a:p>
          <a:p>
            <a:pPr algn="ctr" eaLnBrk="1" hangingPunct="1">
              <a:buFontTx/>
              <a:buNone/>
            </a:pPr>
            <a:endParaRPr lang="en-US" dirty="0" smtClean="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fade">
                                      <p:cBhvr>
                                        <p:cTn id="7" dur="1000"/>
                                        <p:tgtEl>
                                          <p:spTgt spid="139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9267">
                                            <p:txEl>
                                              <p:pRg st="2" end="2"/>
                                            </p:txEl>
                                          </p:spTgt>
                                        </p:tgtEl>
                                        <p:attrNameLst>
                                          <p:attrName>style.visibility</p:attrName>
                                        </p:attrNameLst>
                                      </p:cBhvr>
                                      <p:to>
                                        <p:strVal val="visible"/>
                                      </p:to>
                                    </p:set>
                                    <p:animEffect transition="in" filter="fade">
                                      <p:cBhvr>
                                        <p:cTn id="12" dur="2000"/>
                                        <p:tgtEl>
                                          <p:spTgt spid="1392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9267">
                                            <p:txEl>
                                              <p:pRg st="4" end="4"/>
                                            </p:txEl>
                                          </p:spTgt>
                                        </p:tgtEl>
                                        <p:attrNameLst>
                                          <p:attrName>style.visibility</p:attrName>
                                        </p:attrNameLst>
                                      </p:cBhvr>
                                      <p:to>
                                        <p:strVal val="visible"/>
                                      </p:to>
                                    </p:set>
                                    <p:anim calcmode="lin" valueType="num">
                                      <p:cBhvr additive="base">
                                        <p:cTn id="17" dur="500" fill="hold"/>
                                        <p:tgtEl>
                                          <p:spTgt spid="13926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9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9267">
                                            <p:txEl>
                                              <p:pRg st="6" end="6"/>
                                            </p:txEl>
                                          </p:spTgt>
                                        </p:tgtEl>
                                        <p:attrNameLst>
                                          <p:attrName>style.visibility</p:attrName>
                                        </p:attrNameLst>
                                      </p:cBhvr>
                                      <p:to>
                                        <p:strVal val="visible"/>
                                      </p:to>
                                    </p:set>
                                    <p:anim calcmode="lin" valueType="num">
                                      <p:cBhvr additive="base">
                                        <p:cTn id="23" dur="500" fill="hold"/>
                                        <p:tgtEl>
                                          <p:spTgt spid="139267">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92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rgbClr val="FFFF00"/>
                </a:solidFill>
                <a:latin typeface="Tahoma" pitchFamily="34" charset="0"/>
                <a:ea typeface="Tahoma" pitchFamily="34" charset="0"/>
                <a:cs typeface="Tahoma" pitchFamily="34" charset="0"/>
              </a:rPr>
              <a:t>Hymns for Worship at </a:t>
            </a:r>
            <a:r>
              <a:rPr lang="en-US" sz="6600" dirty="0" err="1" smtClean="0">
                <a:solidFill>
                  <a:srgbClr val="FFFF00"/>
                </a:solidFill>
                <a:latin typeface="Tahoma" pitchFamily="34" charset="0"/>
                <a:ea typeface="Tahoma" pitchFamily="34" charset="0"/>
                <a:cs typeface="Tahoma" pitchFamily="34" charset="0"/>
              </a:rPr>
              <a:t>Woodmont</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a:bodyPr>
          <a:lstStyle/>
          <a:p>
            <a:pPr>
              <a:buNone/>
            </a:pPr>
            <a:r>
              <a:rPr lang="en-US" sz="4400" dirty="0" smtClean="0">
                <a:solidFill>
                  <a:schemeClr val="bg1"/>
                </a:solidFill>
                <a:latin typeface="Tahoma" pitchFamily="34" charset="0"/>
                <a:ea typeface="Tahoma" pitchFamily="34" charset="0"/>
                <a:cs typeface="Tahoma" pitchFamily="34" charset="0"/>
              </a:rPr>
              <a:t>4- Blessed Assurance</a:t>
            </a:r>
          </a:p>
          <a:p>
            <a:pPr>
              <a:buNone/>
            </a:pPr>
            <a:r>
              <a:rPr lang="en-US" sz="4400" dirty="0" smtClean="0">
                <a:solidFill>
                  <a:schemeClr val="bg1"/>
                </a:solidFill>
                <a:latin typeface="Tahoma" pitchFamily="34" charset="0"/>
                <a:ea typeface="Tahoma" pitchFamily="34" charset="0"/>
                <a:cs typeface="Tahoma" pitchFamily="34" charset="0"/>
              </a:rPr>
              <a:t>17- Sun of My Soul</a:t>
            </a:r>
          </a:p>
          <a:p>
            <a:pPr>
              <a:buNone/>
            </a:pPr>
            <a:r>
              <a:rPr lang="en-US" sz="4400" dirty="0" smtClean="0">
                <a:solidFill>
                  <a:schemeClr val="bg1"/>
                </a:solidFill>
                <a:latin typeface="Tahoma" pitchFamily="34" charset="0"/>
                <a:ea typeface="Tahoma" pitchFamily="34" charset="0"/>
                <a:cs typeface="Tahoma" pitchFamily="34" charset="0"/>
              </a:rPr>
              <a:t>170- In Gethsemane Alone</a:t>
            </a:r>
          </a:p>
          <a:p>
            <a:pPr>
              <a:buNone/>
            </a:pPr>
            <a:r>
              <a:rPr lang="en-US" sz="4400" dirty="0" smtClean="0">
                <a:solidFill>
                  <a:schemeClr val="bg1"/>
                </a:solidFill>
                <a:latin typeface="Tahoma" pitchFamily="34" charset="0"/>
                <a:ea typeface="Tahoma" pitchFamily="34" charset="0"/>
                <a:cs typeface="Tahoma" pitchFamily="34" charset="0"/>
              </a:rPr>
              <a:t>402- Leaning on the Everlasting Arms</a:t>
            </a:r>
          </a:p>
          <a:p>
            <a:pPr>
              <a:buNone/>
            </a:pPr>
            <a:r>
              <a:rPr lang="en-US" sz="4400" dirty="0" smtClean="0">
                <a:solidFill>
                  <a:schemeClr val="bg1"/>
                </a:solidFill>
                <a:latin typeface="Tahoma" pitchFamily="34" charset="0"/>
                <a:ea typeface="Tahoma" pitchFamily="34" charset="0"/>
                <a:cs typeface="Tahoma" pitchFamily="34" charset="0"/>
              </a:rPr>
              <a:t>322- Bring Christ your Broken Life</a:t>
            </a:r>
          </a:p>
          <a:p>
            <a:pPr>
              <a:buNone/>
            </a:pPr>
            <a:r>
              <a:rPr lang="en-US" sz="4400" dirty="0" smtClean="0">
                <a:solidFill>
                  <a:schemeClr val="bg1"/>
                </a:solidFill>
                <a:latin typeface="Tahoma" pitchFamily="34" charset="0"/>
                <a:ea typeface="Tahoma" pitchFamily="34" charset="0"/>
                <a:cs typeface="Tahoma" pitchFamily="34" charset="0"/>
              </a:rPr>
              <a:t>190- We’re Marching to Zion</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rgbClr val="FFFF00"/>
                </a:solidFill>
                <a:latin typeface="Tahoma" pitchFamily="34" charset="0"/>
                <a:ea typeface="Tahoma" pitchFamily="34" charset="0"/>
                <a:cs typeface="Tahoma" pitchFamily="34" charset="0"/>
              </a:rPr>
              <a:t>James 1:2-4</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a:bodyPr>
          <a:lstStyle/>
          <a:p>
            <a:pPr algn="ctr">
              <a:buNone/>
            </a:pPr>
            <a:r>
              <a:rPr lang="en-US" sz="4800" dirty="0" smtClean="0">
                <a:solidFill>
                  <a:schemeClr val="bg1"/>
                </a:solidFill>
                <a:latin typeface="Tahoma" pitchFamily="34" charset="0"/>
                <a:ea typeface="Tahoma" pitchFamily="34" charset="0"/>
                <a:cs typeface="Tahoma" pitchFamily="34" charset="0"/>
              </a:rPr>
              <a:t>“Consider it </a:t>
            </a:r>
            <a:r>
              <a:rPr lang="en-US" sz="4800" u="sng" dirty="0" smtClean="0">
                <a:solidFill>
                  <a:schemeClr val="bg1"/>
                </a:solidFill>
                <a:latin typeface="Tahoma" pitchFamily="34" charset="0"/>
                <a:ea typeface="Tahoma" pitchFamily="34" charset="0"/>
                <a:cs typeface="Tahoma" pitchFamily="34" charset="0"/>
              </a:rPr>
              <a:t>all joy</a:t>
            </a:r>
            <a:r>
              <a:rPr lang="en-US" sz="4800" dirty="0" smtClean="0">
                <a:solidFill>
                  <a:schemeClr val="bg1"/>
                </a:solidFill>
                <a:latin typeface="Tahoma" pitchFamily="34" charset="0"/>
                <a:ea typeface="Tahoma" pitchFamily="34" charset="0"/>
                <a:cs typeface="Tahoma" pitchFamily="34" charset="0"/>
              </a:rPr>
              <a:t>, my brethren, when you encounter various trials, knowing that the testing of your faith produces endurance, and let  endurance have its perfect result that you may be perfect and complete lacking in nothing”</a:t>
            </a:r>
            <a:endParaRPr lang="en-US" sz="4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0"/>
            <a:ext cx="14630400" cy="1828800"/>
          </a:xfrm>
        </p:spPr>
        <p:txBody>
          <a:bodyPr>
            <a:noAutofit/>
          </a:bodyPr>
          <a:lstStyle/>
          <a:p>
            <a:pPr eaLnBrk="1" hangingPunct="1"/>
            <a:r>
              <a:rPr lang="en-US" sz="6000" dirty="0" smtClean="0">
                <a:solidFill>
                  <a:srgbClr val="FFFF00"/>
                </a:solidFill>
                <a:effectLst/>
                <a:latin typeface="Tahoma" pitchFamily="34" charset="0"/>
                <a:ea typeface="Tahoma" pitchFamily="34" charset="0"/>
                <a:cs typeface="Tahoma" pitchFamily="34" charset="0"/>
              </a:rPr>
              <a:t>Applying James 1:2-4 Will Help You </a:t>
            </a:r>
            <a:br>
              <a:rPr lang="en-US" sz="6000" dirty="0" smtClean="0">
                <a:solidFill>
                  <a:srgbClr val="FFFF00"/>
                </a:solidFill>
                <a:effectLst/>
                <a:latin typeface="Tahoma" pitchFamily="34" charset="0"/>
                <a:ea typeface="Tahoma" pitchFamily="34" charset="0"/>
                <a:cs typeface="Tahoma" pitchFamily="34" charset="0"/>
              </a:rPr>
            </a:br>
            <a:r>
              <a:rPr lang="en-US" sz="6000" dirty="0" smtClean="0">
                <a:solidFill>
                  <a:srgbClr val="FFFF00"/>
                </a:solidFill>
                <a:effectLst/>
                <a:latin typeface="Tahoma" pitchFamily="34" charset="0"/>
                <a:ea typeface="Tahoma" pitchFamily="34" charset="0"/>
                <a:cs typeface="Tahoma" pitchFamily="34" charset="0"/>
              </a:rPr>
              <a:t>to Have Faith in Your Trials</a:t>
            </a:r>
          </a:p>
        </p:txBody>
      </p:sp>
      <p:sp>
        <p:nvSpPr>
          <p:cNvPr id="2051" name="Rectangle 3"/>
          <p:cNvSpPr>
            <a:spLocks noGrp="1" noChangeArrowheads="1"/>
          </p:cNvSpPr>
          <p:nvPr>
            <p:ph type="subTitle" idx="1"/>
          </p:nvPr>
        </p:nvSpPr>
        <p:spPr>
          <a:xfrm>
            <a:off x="0" y="2133600"/>
            <a:ext cx="14401800" cy="6096000"/>
          </a:xfrm>
        </p:spPr>
        <p:txBody>
          <a:bodyPr>
            <a:normAutofit/>
          </a:bodyPr>
          <a:lstStyle/>
          <a:p>
            <a:pPr eaLnBrk="1" hangingPunct="1">
              <a:lnSpc>
                <a:spcPct val="90000"/>
              </a:lnSpc>
            </a:pPr>
            <a:r>
              <a:rPr lang="en-US" sz="4400" dirty="0" smtClean="0">
                <a:solidFill>
                  <a:schemeClr val="bg1"/>
                </a:solidFill>
                <a:effectLst/>
                <a:latin typeface="Tahoma" pitchFamily="34" charset="0"/>
                <a:ea typeface="Tahoma" pitchFamily="34" charset="0"/>
                <a:cs typeface="Tahoma" pitchFamily="34" charset="0"/>
              </a:rPr>
              <a:t>When life gives you a lemon make lemonade!</a:t>
            </a:r>
          </a:p>
          <a:p>
            <a:pPr eaLnBrk="1" hangingPunct="1">
              <a:lnSpc>
                <a:spcPct val="90000"/>
              </a:lnSpc>
            </a:pPr>
            <a:endParaRPr lang="en-US" sz="2000" dirty="0" smtClean="0">
              <a:solidFill>
                <a:schemeClr val="bg1"/>
              </a:solidFill>
              <a:effectLst/>
              <a:latin typeface="Tahoma" pitchFamily="34" charset="0"/>
              <a:ea typeface="Tahoma" pitchFamily="34" charset="0"/>
              <a:cs typeface="Tahoma" pitchFamily="34" charset="0"/>
            </a:endParaRPr>
          </a:p>
          <a:p>
            <a:pPr eaLnBrk="1" hangingPunct="1">
              <a:lnSpc>
                <a:spcPct val="90000"/>
              </a:lnSpc>
            </a:pPr>
            <a:r>
              <a:rPr lang="en-US" sz="4400" dirty="0" smtClean="0">
                <a:solidFill>
                  <a:schemeClr val="bg1"/>
                </a:solidFill>
                <a:effectLst/>
                <a:latin typeface="Tahoma" pitchFamily="34" charset="0"/>
                <a:ea typeface="Tahoma" pitchFamily="34" charset="0"/>
                <a:cs typeface="Tahoma" pitchFamily="34" charset="0"/>
              </a:rPr>
              <a:t>Instead of being a victim of your circumstances, become a victor.</a:t>
            </a:r>
          </a:p>
          <a:p>
            <a:pPr eaLnBrk="1" hangingPunct="1">
              <a:lnSpc>
                <a:spcPct val="90000"/>
              </a:lnSpc>
            </a:pPr>
            <a:endParaRPr lang="en-US" sz="2000" dirty="0" smtClean="0">
              <a:solidFill>
                <a:schemeClr val="bg1"/>
              </a:solidFill>
              <a:effectLst/>
              <a:latin typeface="Tahoma" pitchFamily="34" charset="0"/>
              <a:ea typeface="Tahoma" pitchFamily="34" charset="0"/>
              <a:cs typeface="Tahoma" pitchFamily="34" charset="0"/>
            </a:endParaRPr>
          </a:p>
          <a:p>
            <a:pPr eaLnBrk="1" hangingPunct="1">
              <a:lnSpc>
                <a:spcPct val="90000"/>
              </a:lnSpc>
            </a:pPr>
            <a:r>
              <a:rPr lang="en-US" sz="4400" dirty="0" smtClean="0">
                <a:solidFill>
                  <a:schemeClr val="bg1"/>
                </a:solidFill>
                <a:effectLst/>
                <a:latin typeface="Tahoma" pitchFamily="34" charset="0"/>
                <a:ea typeface="Tahoma" pitchFamily="34" charset="0"/>
                <a:cs typeface="Tahoma" pitchFamily="34" charset="0"/>
              </a:rPr>
              <a:t>Throughout the Bible are people of faith who endured through their trials and overcame.</a:t>
            </a:r>
            <a:r>
              <a:rPr lang="en-US" sz="4000" dirty="0" smtClean="0">
                <a:solidFill>
                  <a:schemeClr val="bg1"/>
                </a:solidFill>
                <a:effectLst/>
                <a:latin typeface="Tahoma" pitchFamily="34" charset="0"/>
                <a:ea typeface="Tahoma" pitchFamily="34" charset="0"/>
                <a:cs typeface="Tahoma" pitchFamily="34" charset="0"/>
              </a:rPr>
              <a:t> </a:t>
            </a:r>
          </a:p>
          <a:p>
            <a:pPr eaLnBrk="1" hangingPunct="1">
              <a:lnSpc>
                <a:spcPct val="90000"/>
              </a:lnSpc>
            </a:pPr>
            <a:endParaRPr lang="en-US" sz="2000" dirty="0" smtClean="0">
              <a:solidFill>
                <a:schemeClr val="bg1"/>
              </a:solidFill>
              <a:effectLst/>
              <a:latin typeface="Tahoma" pitchFamily="34" charset="0"/>
              <a:ea typeface="Tahoma" pitchFamily="34" charset="0"/>
              <a:cs typeface="Tahoma" pitchFamily="34" charset="0"/>
            </a:endParaRPr>
          </a:p>
          <a:p>
            <a:pPr eaLnBrk="1" hangingPunct="1">
              <a:lnSpc>
                <a:spcPct val="90000"/>
              </a:lnSpc>
            </a:pPr>
            <a:r>
              <a:rPr lang="en-US" sz="4400" u="sng" dirty="0" smtClean="0">
                <a:solidFill>
                  <a:schemeClr val="bg1"/>
                </a:solidFill>
                <a:effectLst/>
                <a:latin typeface="Tahoma" pitchFamily="34" charset="0"/>
                <a:ea typeface="Tahoma" pitchFamily="34" charset="0"/>
                <a:cs typeface="Tahoma" pitchFamily="34" charset="0"/>
              </a:rPr>
              <a:t>You can overcome</a:t>
            </a:r>
            <a:r>
              <a:rPr lang="en-US" sz="4400" dirty="0" smtClean="0">
                <a:solidFill>
                  <a:schemeClr val="bg1"/>
                </a:solidFill>
                <a:effectLst/>
                <a:latin typeface="Tahoma" pitchFamily="34" charset="0"/>
                <a:ea typeface="Tahoma" pitchFamily="34" charset="0"/>
                <a:cs typeface="Tahoma" pitchFamily="34" charset="0"/>
              </a:rPr>
              <a:t> whatever you face if you apply God’s word to your 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p:cTn id="7"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0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051">
                                            <p:txEl>
                                              <p:pRg st="2" end="2"/>
                                            </p:txEl>
                                          </p:spTgt>
                                        </p:tgtEl>
                                        <p:attrNameLst>
                                          <p:attrName>style.visibility</p:attrName>
                                        </p:attrNameLst>
                                      </p:cBhvr>
                                      <p:to>
                                        <p:strVal val="visible"/>
                                      </p:to>
                                    </p:set>
                                    <p:anim calcmode="lin" valueType="num">
                                      <p:cBhvr>
                                        <p:cTn id="14" dur="500" fill="hold"/>
                                        <p:tgtEl>
                                          <p:spTgt spid="205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05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05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051">
                                            <p:txEl>
                                              <p:pRg st="4" end="4"/>
                                            </p:txEl>
                                          </p:spTgt>
                                        </p:tgtEl>
                                        <p:attrNameLst>
                                          <p:attrName>style.visibility</p:attrName>
                                        </p:attrNameLst>
                                      </p:cBhvr>
                                      <p:to>
                                        <p:strVal val="visible"/>
                                      </p:to>
                                    </p:set>
                                    <p:anim calcmode="lin" valueType="num">
                                      <p:cBhvr>
                                        <p:cTn id="21" dur="500" fill="hold"/>
                                        <p:tgtEl>
                                          <p:spTgt spid="2051">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051">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05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051">
                                            <p:txEl>
                                              <p:pRg st="6" end="6"/>
                                            </p:txEl>
                                          </p:spTgt>
                                        </p:tgtEl>
                                        <p:attrNameLst>
                                          <p:attrName>style.visibility</p:attrName>
                                        </p:attrNameLst>
                                      </p:cBhvr>
                                      <p:to>
                                        <p:strVal val="visible"/>
                                      </p:to>
                                    </p:set>
                                    <p:anim calcmode="lin" valueType="num">
                                      <p:cBhvr>
                                        <p:cTn id="28" dur="500" fill="hold"/>
                                        <p:tgtEl>
                                          <p:spTgt spid="2051">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051">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14630400" cy="914400"/>
          </a:xfrm>
        </p:spPr>
        <p:txBody>
          <a:bodyPr>
            <a:noAutofit/>
          </a:bodyPr>
          <a:lstStyle/>
          <a:p>
            <a:pPr algn="ctr" eaLnBrk="1" hangingPunct="1"/>
            <a:r>
              <a:rPr lang="en-US" sz="6000" dirty="0">
                <a:solidFill>
                  <a:srgbClr val="FFFF00"/>
                </a:solidFill>
                <a:latin typeface="Tahoma" pitchFamily="34" charset="0"/>
                <a:ea typeface="Tahoma" pitchFamily="34" charset="0"/>
                <a:cs typeface="Tahoma" pitchFamily="34" charset="0"/>
              </a:rPr>
              <a:t>Consider it Joyful when Trials Come</a:t>
            </a:r>
            <a:endParaRPr lang="en-US" sz="6000" dirty="0">
              <a:solidFill>
                <a:srgbClr val="CC0000"/>
              </a:solidFill>
              <a:latin typeface="Tahoma" pitchFamily="34" charset="0"/>
              <a:ea typeface="Tahoma" pitchFamily="34" charset="0"/>
              <a:cs typeface="Tahoma" pitchFamily="34" charset="0"/>
            </a:endParaRPr>
          </a:p>
        </p:txBody>
      </p:sp>
      <p:sp>
        <p:nvSpPr>
          <p:cNvPr id="16387" name="Rectangle 3"/>
          <p:cNvSpPr>
            <a:spLocks noGrp="1" noChangeArrowheads="1"/>
          </p:cNvSpPr>
          <p:nvPr>
            <p:ph type="body" idx="1"/>
          </p:nvPr>
        </p:nvSpPr>
        <p:spPr>
          <a:xfrm>
            <a:off x="0" y="1005840"/>
            <a:ext cx="14630400" cy="7223760"/>
          </a:xfrm>
        </p:spPr>
        <p:txBody>
          <a:bodyPr>
            <a:normAutofit lnSpcReduction="10000"/>
          </a:bodyPr>
          <a:lstStyle/>
          <a:p>
            <a:pPr algn="ctr" eaLnBrk="1" hangingPunct="1">
              <a:buFontTx/>
              <a:buNone/>
            </a:pPr>
            <a:r>
              <a:rPr lang="en-US" sz="4000" dirty="0" smtClean="0">
                <a:solidFill>
                  <a:schemeClr val="bg1"/>
                </a:solidFill>
                <a:effectLst/>
                <a:latin typeface="Tahoma" pitchFamily="34" charset="0"/>
                <a:ea typeface="Tahoma" pitchFamily="34" charset="0"/>
                <a:cs typeface="Tahoma" pitchFamily="34" charset="0"/>
              </a:rPr>
              <a:t>Trials occur in all of our lives (John 16:33)</a:t>
            </a:r>
          </a:p>
          <a:p>
            <a:pPr algn="ctr" eaLnBrk="1" hangingPunct="1">
              <a:buFontTx/>
              <a:buNone/>
            </a:pPr>
            <a:endParaRPr lang="en-US" sz="1300" dirty="0">
              <a:solidFill>
                <a:schemeClr val="bg1"/>
              </a:solidFill>
              <a:latin typeface="Tahoma" pitchFamily="34" charset="0"/>
              <a:ea typeface="Tahoma" pitchFamily="34" charset="0"/>
              <a:cs typeface="Tahoma" pitchFamily="34" charset="0"/>
            </a:endParaRPr>
          </a:p>
          <a:p>
            <a:pPr algn="ctr" eaLnBrk="1" hangingPunct="1">
              <a:buFontTx/>
              <a:buNone/>
            </a:pPr>
            <a:r>
              <a:rPr lang="en-US" sz="4000" dirty="0" smtClean="0">
                <a:solidFill>
                  <a:schemeClr val="bg1"/>
                </a:solidFill>
                <a:effectLst/>
                <a:latin typeface="Tahoma" pitchFamily="34" charset="0"/>
                <a:ea typeface="Tahoma" pitchFamily="34" charset="0"/>
                <a:cs typeface="Tahoma" pitchFamily="34" charset="0"/>
              </a:rPr>
              <a:t>Trials of health (cancer, disease, </a:t>
            </a:r>
            <a:r>
              <a:rPr lang="en-US" sz="4000" dirty="0" smtClean="0">
                <a:solidFill>
                  <a:schemeClr val="bg1"/>
                </a:solidFill>
                <a:effectLst/>
                <a:latin typeface="Tahoma" pitchFamily="34" charset="0"/>
                <a:ea typeface="Tahoma" pitchFamily="34" charset="0"/>
                <a:cs typeface="Tahoma" pitchFamily="34" charset="0"/>
              </a:rPr>
              <a:t>pains, surgery)</a:t>
            </a:r>
            <a:endParaRPr lang="en-US" sz="4000" dirty="0" smtClean="0">
              <a:solidFill>
                <a:schemeClr val="bg1"/>
              </a:solidFill>
              <a:effectLst/>
              <a:latin typeface="Tahoma" pitchFamily="34" charset="0"/>
              <a:ea typeface="Tahoma" pitchFamily="34" charset="0"/>
              <a:cs typeface="Tahoma" pitchFamily="34" charset="0"/>
            </a:endParaRPr>
          </a:p>
          <a:p>
            <a:pPr algn="ctr" eaLnBrk="1" hangingPunct="1">
              <a:buFontTx/>
              <a:buNone/>
            </a:pPr>
            <a:endParaRPr lang="en-US" sz="1300" dirty="0">
              <a:solidFill>
                <a:schemeClr val="bg1"/>
              </a:solidFill>
              <a:latin typeface="Tahoma" pitchFamily="34" charset="0"/>
              <a:ea typeface="Tahoma" pitchFamily="34" charset="0"/>
              <a:cs typeface="Tahoma" pitchFamily="34" charset="0"/>
            </a:endParaRPr>
          </a:p>
          <a:p>
            <a:pPr algn="ctr" eaLnBrk="1" hangingPunct="1">
              <a:buFontTx/>
              <a:buNone/>
            </a:pPr>
            <a:r>
              <a:rPr lang="en-US" sz="4000" dirty="0" smtClean="0">
                <a:solidFill>
                  <a:schemeClr val="bg1"/>
                </a:solidFill>
                <a:effectLst/>
                <a:latin typeface="Tahoma" pitchFamily="34" charset="0"/>
                <a:ea typeface="Tahoma" pitchFamily="34" charset="0"/>
                <a:cs typeface="Tahoma" pitchFamily="34" charset="0"/>
              </a:rPr>
              <a:t>Trials in your family (parents, spouse, </a:t>
            </a:r>
            <a:r>
              <a:rPr lang="en-US" sz="4000" dirty="0" smtClean="0">
                <a:solidFill>
                  <a:schemeClr val="bg1"/>
                </a:solidFill>
                <a:effectLst/>
                <a:latin typeface="Tahoma" pitchFamily="34" charset="0"/>
                <a:ea typeface="Tahoma" pitchFamily="34" charset="0"/>
                <a:cs typeface="Tahoma" pitchFamily="34" charset="0"/>
              </a:rPr>
              <a:t>kids, loneliness)</a:t>
            </a:r>
            <a:endParaRPr lang="en-US" sz="4000" dirty="0" smtClean="0">
              <a:solidFill>
                <a:schemeClr val="bg1"/>
              </a:solidFill>
              <a:effectLst/>
              <a:latin typeface="Tahoma" pitchFamily="34" charset="0"/>
              <a:ea typeface="Tahoma" pitchFamily="34" charset="0"/>
              <a:cs typeface="Tahoma" pitchFamily="34" charset="0"/>
            </a:endParaRPr>
          </a:p>
          <a:p>
            <a:pPr algn="ctr" eaLnBrk="1" hangingPunct="1">
              <a:buFontTx/>
              <a:buNone/>
            </a:pPr>
            <a:endParaRPr lang="en-US" sz="1300" dirty="0">
              <a:solidFill>
                <a:schemeClr val="bg1"/>
              </a:solidFill>
              <a:latin typeface="Tahoma" pitchFamily="34" charset="0"/>
              <a:ea typeface="Tahoma" pitchFamily="34" charset="0"/>
              <a:cs typeface="Tahoma" pitchFamily="34" charset="0"/>
            </a:endParaRPr>
          </a:p>
          <a:p>
            <a:pPr algn="ctr" eaLnBrk="1" hangingPunct="1">
              <a:buFontTx/>
              <a:buNone/>
            </a:pPr>
            <a:r>
              <a:rPr lang="en-US" sz="4000" dirty="0" smtClean="0">
                <a:solidFill>
                  <a:schemeClr val="bg1"/>
                </a:solidFill>
                <a:effectLst/>
                <a:latin typeface="Tahoma" pitchFamily="34" charset="0"/>
                <a:ea typeface="Tahoma" pitchFamily="34" charset="0"/>
                <a:cs typeface="Tahoma" pitchFamily="34" charset="0"/>
              </a:rPr>
              <a:t>Trials in your job (boss, customer, boredom)</a:t>
            </a:r>
          </a:p>
          <a:p>
            <a:pPr algn="ctr" eaLnBrk="1" hangingPunct="1">
              <a:buFontTx/>
              <a:buNone/>
            </a:pPr>
            <a:endParaRPr lang="en-US" sz="1300" dirty="0">
              <a:solidFill>
                <a:schemeClr val="bg1"/>
              </a:solidFill>
              <a:latin typeface="Tahoma" pitchFamily="34" charset="0"/>
              <a:ea typeface="Tahoma" pitchFamily="34" charset="0"/>
              <a:cs typeface="Tahoma" pitchFamily="34" charset="0"/>
            </a:endParaRPr>
          </a:p>
          <a:p>
            <a:pPr algn="ctr" eaLnBrk="1" hangingPunct="1">
              <a:buFontTx/>
              <a:buNone/>
            </a:pPr>
            <a:r>
              <a:rPr lang="en-US" sz="4000" dirty="0" smtClean="0">
                <a:solidFill>
                  <a:schemeClr val="bg1"/>
                </a:solidFill>
                <a:effectLst/>
                <a:latin typeface="Tahoma" pitchFamily="34" charset="0"/>
                <a:ea typeface="Tahoma" pitchFamily="34" charset="0"/>
                <a:cs typeface="Tahoma" pitchFamily="34" charset="0"/>
              </a:rPr>
              <a:t>Trials (accidents, disappointment, death)</a:t>
            </a:r>
          </a:p>
          <a:p>
            <a:pPr algn="ctr" eaLnBrk="1" hangingPunct="1">
              <a:buFontTx/>
              <a:buNone/>
            </a:pPr>
            <a:endParaRPr lang="en-US" sz="1200" dirty="0">
              <a:solidFill>
                <a:schemeClr val="bg1"/>
              </a:solidFill>
              <a:latin typeface="Tahoma" pitchFamily="34" charset="0"/>
              <a:ea typeface="Tahoma" pitchFamily="34" charset="0"/>
              <a:cs typeface="Tahoma" pitchFamily="34" charset="0"/>
            </a:endParaRPr>
          </a:p>
          <a:p>
            <a:pPr algn="ctr" eaLnBrk="1" hangingPunct="1">
              <a:buFontTx/>
              <a:buNone/>
            </a:pPr>
            <a:r>
              <a:rPr lang="en-US" sz="4000" dirty="0" smtClean="0">
                <a:solidFill>
                  <a:schemeClr val="bg1"/>
                </a:solidFill>
                <a:effectLst/>
                <a:latin typeface="Tahoma" pitchFamily="34" charset="0"/>
                <a:ea typeface="Tahoma" pitchFamily="34" charset="0"/>
                <a:cs typeface="Tahoma" pitchFamily="34" charset="0"/>
              </a:rPr>
              <a:t>Trials because you are a Christian (insults).</a:t>
            </a:r>
            <a:endParaRPr lang="en-US" sz="4000" dirty="0">
              <a:solidFill>
                <a:schemeClr val="bg1"/>
              </a:solidFill>
              <a:latin typeface="Tahoma" pitchFamily="34" charset="0"/>
              <a:ea typeface="Tahoma" pitchFamily="34" charset="0"/>
              <a:cs typeface="Tahoma" pitchFamily="34" charset="0"/>
            </a:endParaRPr>
          </a:p>
          <a:p>
            <a:pPr algn="ctr" eaLnBrk="1" hangingPunct="1">
              <a:buFontTx/>
              <a:buNone/>
            </a:pPr>
            <a:r>
              <a:rPr lang="en-US" sz="1200" dirty="0">
                <a:solidFill>
                  <a:schemeClr val="bg1"/>
                </a:solidFill>
                <a:latin typeface="Tahoma" pitchFamily="34" charset="0"/>
                <a:ea typeface="Tahoma" pitchFamily="34" charset="0"/>
                <a:cs typeface="Tahoma" pitchFamily="34" charset="0"/>
              </a:rPr>
              <a:t> </a:t>
            </a:r>
          </a:p>
          <a:p>
            <a:pPr algn="ctr" eaLnBrk="1" hangingPunct="1">
              <a:buFontTx/>
              <a:buNone/>
            </a:pPr>
            <a:r>
              <a:rPr lang="en-US" sz="4000" dirty="0" smtClean="0">
                <a:solidFill>
                  <a:schemeClr val="bg1"/>
                </a:solidFill>
                <a:effectLst/>
                <a:latin typeface="Tahoma" pitchFamily="34" charset="0"/>
                <a:ea typeface="Tahoma" pitchFamily="34" charset="0"/>
                <a:cs typeface="Tahoma" pitchFamily="34" charset="0"/>
              </a:rPr>
              <a:t>How do you respond when it happens?</a:t>
            </a:r>
          </a:p>
          <a:p>
            <a:pPr algn="ctr" eaLnBrk="1" hangingPunct="1">
              <a:buFontTx/>
              <a:buNone/>
            </a:pPr>
            <a:endParaRPr lang="en-US" sz="1200" dirty="0">
              <a:solidFill>
                <a:schemeClr val="bg1"/>
              </a:solidFill>
              <a:latin typeface="Tahoma" pitchFamily="34" charset="0"/>
              <a:ea typeface="Tahoma" pitchFamily="34" charset="0"/>
              <a:cs typeface="Tahoma" pitchFamily="34" charset="0"/>
            </a:endParaRPr>
          </a:p>
          <a:p>
            <a:pPr algn="ctr" eaLnBrk="1" hangingPunct="1">
              <a:buFontTx/>
              <a:buNone/>
            </a:pPr>
            <a:r>
              <a:rPr lang="en-US" sz="4000" dirty="0" smtClean="0">
                <a:solidFill>
                  <a:schemeClr val="bg1"/>
                </a:solidFill>
                <a:effectLst/>
                <a:latin typeface="Tahoma" pitchFamily="34" charset="0"/>
                <a:ea typeface="Tahoma" pitchFamily="34" charset="0"/>
                <a:cs typeface="Tahoma" pitchFamily="34" charset="0"/>
              </a:rPr>
              <a:t>Do you consider it joyful</a:t>
            </a:r>
            <a:r>
              <a:rPr lang="en-US" sz="4000" dirty="0" smtClean="0">
                <a:solidFill>
                  <a:schemeClr val="bg1"/>
                </a:solidFill>
                <a:effectLst/>
                <a:latin typeface="Tahoma" pitchFamily="34" charset="0"/>
                <a:ea typeface="Tahoma" pitchFamily="34" charset="0"/>
                <a:cs typeface="Tahoma" pitchFamily="34" charset="0"/>
              </a:rPr>
              <a:t>?</a:t>
            </a:r>
            <a:endParaRPr lang="en-US" sz="4000" dirty="0">
              <a:solidFill>
                <a:schemeClr val="bg1"/>
              </a:solidFill>
              <a:latin typeface="Tahoma" pitchFamily="34" charset="0"/>
              <a:ea typeface="Tahoma" pitchFamily="34" charset="0"/>
              <a:cs typeface="Tahoma" pitchFamily="34" charset="0"/>
            </a:endParaRPr>
          </a:p>
          <a:p>
            <a:pPr algn="ctr" eaLnBrk="1" hangingPunct="1">
              <a:buFontTx/>
              <a:buNone/>
            </a:pPr>
            <a:endParaRPr lang="en-US"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fade">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Effect transition="in" filter="fade">
                                      <p:cBhvr>
                                        <p:cTn id="17" dur="500"/>
                                        <p:tgtEl>
                                          <p:spTgt spid="163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87">
                                            <p:txEl>
                                              <p:pRg st="6" end="6"/>
                                            </p:txEl>
                                          </p:spTgt>
                                        </p:tgtEl>
                                        <p:attrNameLst>
                                          <p:attrName>style.visibility</p:attrName>
                                        </p:attrNameLst>
                                      </p:cBhvr>
                                      <p:to>
                                        <p:strVal val="visible"/>
                                      </p:to>
                                    </p:set>
                                    <p:animEffect transition="in" filter="fade">
                                      <p:cBhvr>
                                        <p:cTn id="22" dur="500"/>
                                        <p:tgtEl>
                                          <p:spTgt spid="1638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387">
                                            <p:txEl>
                                              <p:pRg st="8" end="8"/>
                                            </p:txEl>
                                          </p:spTgt>
                                        </p:tgtEl>
                                        <p:attrNameLst>
                                          <p:attrName>style.visibility</p:attrName>
                                        </p:attrNameLst>
                                      </p:cBhvr>
                                      <p:to>
                                        <p:strVal val="visible"/>
                                      </p:to>
                                    </p:set>
                                    <p:animEffect transition="in" filter="fade">
                                      <p:cBhvr>
                                        <p:cTn id="27" dur="500"/>
                                        <p:tgtEl>
                                          <p:spTgt spid="16387">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387">
                                            <p:txEl>
                                              <p:pRg st="10" end="10"/>
                                            </p:txEl>
                                          </p:spTgt>
                                        </p:tgtEl>
                                        <p:attrNameLst>
                                          <p:attrName>style.visibility</p:attrName>
                                        </p:attrNameLst>
                                      </p:cBhvr>
                                      <p:to>
                                        <p:strVal val="visible"/>
                                      </p:to>
                                    </p:set>
                                    <p:animEffect transition="in" filter="fade">
                                      <p:cBhvr>
                                        <p:cTn id="32" dur="500"/>
                                        <p:tgtEl>
                                          <p:spTgt spid="16387">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387">
                                            <p:txEl>
                                              <p:pRg st="12" end="12"/>
                                            </p:txEl>
                                          </p:spTgt>
                                        </p:tgtEl>
                                        <p:attrNameLst>
                                          <p:attrName>style.visibility</p:attrName>
                                        </p:attrNameLst>
                                      </p:cBhvr>
                                      <p:to>
                                        <p:strVal val="visible"/>
                                      </p:to>
                                    </p:set>
                                    <p:animEffect transition="in" filter="fade">
                                      <p:cBhvr>
                                        <p:cTn id="37" dur="500"/>
                                        <p:tgtEl>
                                          <p:spTgt spid="16387">
                                            <p:txEl>
                                              <p:pRg st="12" end="12"/>
                                            </p:txEl>
                                          </p:spTgt>
                                        </p:tgtEl>
                                      </p:cBhvr>
                                    </p:animEffect>
                                  </p:childTnLst>
                                </p:cTn>
                              </p:par>
                              <p:par>
                                <p:cTn id="38" presetID="3" presetClass="emph" presetSubtype="2" fill="hold" nodeType="withEffect">
                                  <p:stCondLst>
                                    <p:cond delay="0"/>
                                  </p:stCondLst>
                                  <p:childTnLst>
                                    <p:animClr clrSpc="rgb" dir="cw">
                                      <p:cBhvr override="childStyle">
                                        <p:cTn id="39" dur="2000" fill="hold"/>
                                        <p:tgtEl>
                                          <p:spTgt spid="16387">
                                            <p:txEl>
                                              <p:pRg st="12" end="12"/>
                                            </p:txEl>
                                          </p:spTgt>
                                        </p:tgtEl>
                                        <p:attrNameLst>
                                          <p:attrName>style.color</p:attrName>
                                        </p:attrNameLst>
                                      </p:cBhvr>
                                      <p:to>
                                        <a:srgbClr val="FFFF00"/>
                                      </p:to>
                                    </p:animClr>
                                  </p:childTnLst>
                                </p:cTn>
                              </p:par>
                              <p:par>
                                <p:cTn id="40" presetID="6" presetClass="emph" presetSubtype="0" fill="hold" grpId="0" nodeType="withEffect">
                                  <p:stCondLst>
                                    <p:cond delay="0"/>
                                  </p:stCondLst>
                                  <p:childTnLst>
                                    <p:animScale>
                                      <p:cBhvr>
                                        <p:cTn id="41" dur="500" fill="hold"/>
                                        <p:tgtEl>
                                          <p:spTgt spid="16387">
                                            <p:txEl>
                                              <p:pRg st="12" end="12"/>
                                            </p:txEl>
                                          </p:spTgt>
                                        </p:tgtEl>
                                      </p:cBhvr>
                                      <p:by x="125000" y="125000"/>
                                    </p:animScale>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6387">
                                            <p:txEl>
                                              <p:pRg st="14" end="14"/>
                                            </p:txEl>
                                          </p:spTgt>
                                        </p:tgtEl>
                                        <p:attrNameLst>
                                          <p:attrName>style.visibility</p:attrName>
                                        </p:attrNameLst>
                                      </p:cBhvr>
                                      <p:to>
                                        <p:strVal val="visible"/>
                                      </p:to>
                                    </p:set>
                                    <p:animEffect transition="in" filter="fade">
                                      <p:cBhvr>
                                        <p:cTn id="46" dur="2000"/>
                                        <p:tgtEl>
                                          <p:spTgt spid="16387">
                                            <p:txEl>
                                              <p:pRg st="14" end="14"/>
                                            </p:txEl>
                                          </p:spTgt>
                                        </p:tgtEl>
                                      </p:cBhvr>
                                    </p:animEffect>
                                  </p:childTnLst>
                                </p:cTn>
                              </p:par>
                              <p:par>
                                <p:cTn id="47" presetID="6" presetClass="emph" presetSubtype="0" fill="hold" nodeType="withEffect">
                                  <p:stCondLst>
                                    <p:cond delay="0"/>
                                  </p:stCondLst>
                                  <p:childTnLst>
                                    <p:animScale>
                                      <p:cBhvr>
                                        <p:cTn id="48" dur="1000" fill="hold"/>
                                        <p:tgtEl>
                                          <p:spTgt spid="16387">
                                            <p:txEl>
                                              <p:pRg st="14" end="14"/>
                                            </p:txEl>
                                          </p:spTgt>
                                        </p:tgtEl>
                                      </p:cBhvr>
                                      <p:by x="150000" y="150000"/>
                                    </p:animScale>
                                  </p:childTnLst>
                                </p:cTn>
                              </p:par>
                              <p:par>
                                <p:cTn id="49" presetID="3" presetClass="emph" presetSubtype="2" fill="hold" nodeType="withEffect">
                                  <p:stCondLst>
                                    <p:cond delay="0"/>
                                  </p:stCondLst>
                                  <p:childTnLst>
                                    <p:animClr clrSpc="rgb" dir="cw">
                                      <p:cBhvr override="childStyle">
                                        <p:cTn id="50" dur="2000" fill="hold"/>
                                        <p:tgtEl>
                                          <p:spTgt spid="16387">
                                            <p:txEl>
                                              <p:pRg st="14" end="14"/>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14630400" cy="914400"/>
          </a:xfrm>
        </p:spPr>
        <p:txBody>
          <a:bodyPr>
            <a:noAutofit/>
          </a:bodyPr>
          <a:lstStyle/>
          <a:p>
            <a:pPr algn="ctr" eaLnBrk="1" hangingPunct="1"/>
            <a:r>
              <a:rPr lang="en-US" sz="6000" dirty="0">
                <a:solidFill>
                  <a:srgbClr val="FFFF00"/>
                </a:solidFill>
                <a:latin typeface="Tahoma" pitchFamily="34" charset="0"/>
                <a:ea typeface="Tahoma" pitchFamily="34" charset="0"/>
                <a:cs typeface="Tahoma" pitchFamily="34" charset="0"/>
              </a:rPr>
              <a:t>Consider it Joyful when Trials Come</a:t>
            </a:r>
            <a:endParaRPr lang="en-US" sz="6000" dirty="0">
              <a:solidFill>
                <a:srgbClr val="CC0000"/>
              </a:solidFill>
              <a:latin typeface="Tahoma" pitchFamily="34" charset="0"/>
              <a:ea typeface="Tahoma" pitchFamily="34" charset="0"/>
              <a:cs typeface="Tahoma" pitchFamily="34" charset="0"/>
            </a:endParaRPr>
          </a:p>
        </p:txBody>
      </p:sp>
      <p:sp>
        <p:nvSpPr>
          <p:cNvPr id="16387" name="Rectangle 3"/>
          <p:cNvSpPr>
            <a:spLocks noGrp="1" noChangeArrowheads="1"/>
          </p:cNvSpPr>
          <p:nvPr>
            <p:ph type="body" idx="1"/>
          </p:nvPr>
        </p:nvSpPr>
        <p:spPr>
          <a:xfrm>
            <a:off x="0" y="1005840"/>
            <a:ext cx="14020800" cy="7223760"/>
          </a:xfrm>
        </p:spPr>
        <p:txBody>
          <a:bodyPr/>
          <a:lstStyle/>
          <a:p>
            <a:pPr algn="ctr" eaLnBrk="1" hangingPunct="1">
              <a:lnSpc>
                <a:spcPct val="90000"/>
              </a:lnSpc>
              <a:buFontTx/>
              <a:buNone/>
            </a:pPr>
            <a:r>
              <a:rPr lang="en-US" sz="4200" dirty="0">
                <a:solidFill>
                  <a:schemeClr val="bg1"/>
                </a:solidFill>
                <a:latin typeface="Tahoma" pitchFamily="34" charset="0"/>
                <a:ea typeface="Tahoma" pitchFamily="34" charset="0"/>
                <a:cs typeface="Tahoma" pitchFamily="34" charset="0"/>
              </a:rPr>
              <a:t>The apostles did, “So they went on their way from the presence of the Council, </a:t>
            </a:r>
            <a:r>
              <a:rPr lang="en-US" sz="4200" u="sng" dirty="0">
                <a:solidFill>
                  <a:srgbClr val="FFFF00"/>
                </a:solidFill>
                <a:latin typeface="Tahoma" pitchFamily="34" charset="0"/>
                <a:ea typeface="Tahoma" pitchFamily="34" charset="0"/>
                <a:cs typeface="Tahoma" pitchFamily="34" charset="0"/>
              </a:rPr>
              <a:t>rejoicing</a:t>
            </a:r>
            <a:r>
              <a:rPr lang="en-US" sz="4200" dirty="0">
                <a:solidFill>
                  <a:schemeClr val="bg1"/>
                </a:solidFill>
                <a:latin typeface="Tahoma" pitchFamily="34" charset="0"/>
                <a:ea typeface="Tahoma" pitchFamily="34" charset="0"/>
                <a:cs typeface="Tahoma" pitchFamily="34" charset="0"/>
              </a:rPr>
              <a:t> that they had been considered worthy </a:t>
            </a:r>
            <a:r>
              <a:rPr lang="en-US" sz="4200" u="sng" dirty="0">
                <a:solidFill>
                  <a:schemeClr val="bg1"/>
                </a:solidFill>
                <a:latin typeface="Tahoma" pitchFamily="34" charset="0"/>
                <a:ea typeface="Tahoma" pitchFamily="34" charset="0"/>
                <a:cs typeface="Tahoma" pitchFamily="34" charset="0"/>
              </a:rPr>
              <a:t>to suffer shame for His name</a:t>
            </a:r>
            <a:r>
              <a:rPr lang="en-US" sz="4200" dirty="0">
                <a:solidFill>
                  <a:schemeClr val="bg1"/>
                </a:solidFill>
                <a:latin typeface="Tahoma" pitchFamily="34" charset="0"/>
                <a:ea typeface="Tahoma" pitchFamily="34" charset="0"/>
                <a:cs typeface="Tahoma" pitchFamily="34" charset="0"/>
              </a:rPr>
              <a:t>. And every day, in the temple and from house to house, they kept right on teaching and preaching Jesus as the Christ</a:t>
            </a:r>
            <a:r>
              <a:rPr lang="en-US" sz="4200" dirty="0" smtClean="0">
                <a:solidFill>
                  <a:schemeClr val="bg1"/>
                </a:solidFill>
                <a:latin typeface="Tahoma" pitchFamily="34" charset="0"/>
                <a:ea typeface="Tahoma" pitchFamily="34" charset="0"/>
                <a:cs typeface="Tahoma" pitchFamily="34" charset="0"/>
              </a:rPr>
              <a:t>” </a:t>
            </a:r>
            <a:r>
              <a:rPr lang="en-US" sz="4200" dirty="0">
                <a:solidFill>
                  <a:schemeClr val="bg1"/>
                </a:solidFill>
                <a:latin typeface="Tahoma" pitchFamily="34" charset="0"/>
                <a:ea typeface="Tahoma" pitchFamily="34" charset="0"/>
                <a:cs typeface="Tahoma" pitchFamily="34" charset="0"/>
              </a:rPr>
              <a:t>(Acts 5:41-42</a:t>
            </a:r>
            <a:r>
              <a:rPr lang="en-US" sz="4200" dirty="0" smtClean="0">
                <a:solidFill>
                  <a:schemeClr val="bg1"/>
                </a:solidFill>
                <a:latin typeface="Tahoma" pitchFamily="34" charset="0"/>
                <a:ea typeface="Tahoma" pitchFamily="34" charset="0"/>
                <a:cs typeface="Tahoma" pitchFamily="34" charset="0"/>
              </a:rPr>
              <a:t>).</a:t>
            </a:r>
            <a:endParaRPr lang="en-US" sz="4200" dirty="0">
              <a:solidFill>
                <a:schemeClr val="bg1"/>
              </a:solidFill>
              <a:latin typeface="Tahoma" pitchFamily="34" charset="0"/>
              <a:ea typeface="Tahoma" pitchFamily="34" charset="0"/>
              <a:cs typeface="Tahoma" pitchFamily="34" charset="0"/>
            </a:endParaRPr>
          </a:p>
          <a:p>
            <a:pPr algn="ctr" eaLnBrk="1" hangingPunct="1">
              <a:lnSpc>
                <a:spcPct val="90000"/>
              </a:lnSpc>
              <a:buFontTx/>
              <a:buNone/>
            </a:pPr>
            <a:endParaRPr lang="en-US" sz="1100" dirty="0">
              <a:solidFill>
                <a:schemeClr val="bg1"/>
              </a:solidFill>
              <a:latin typeface="Tahoma" pitchFamily="34" charset="0"/>
              <a:ea typeface="Tahoma" pitchFamily="34" charset="0"/>
              <a:cs typeface="Tahoma" pitchFamily="34" charset="0"/>
            </a:endParaRPr>
          </a:p>
          <a:p>
            <a:pPr algn="ctr" eaLnBrk="1" hangingPunct="1">
              <a:buFontTx/>
              <a:buNone/>
            </a:pPr>
            <a:r>
              <a:rPr lang="en-US" sz="4200" dirty="0">
                <a:solidFill>
                  <a:schemeClr val="bg1"/>
                </a:solidFill>
                <a:latin typeface="Tahoma" pitchFamily="34" charset="0"/>
                <a:ea typeface="Tahoma" pitchFamily="34" charset="0"/>
                <a:cs typeface="Tahoma" pitchFamily="34" charset="0"/>
              </a:rPr>
              <a:t>The apostle Paul did, “But even if </a:t>
            </a:r>
            <a:r>
              <a:rPr lang="en-US" sz="4200" u="sng" dirty="0">
                <a:solidFill>
                  <a:schemeClr val="bg1"/>
                </a:solidFill>
                <a:latin typeface="Tahoma" pitchFamily="34" charset="0"/>
                <a:ea typeface="Tahoma" pitchFamily="34" charset="0"/>
                <a:cs typeface="Tahoma" pitchFamily="34" charset="0"/>
              </a:rPr>
              <a:t>I am being poured out as a drink offering </a:t>
            </a:r>
            <a:r>
              <a:rPr lang="en-US" sz="4200" dirty="0">
                <a:solidFill>
                  <a:schemeClr val="bg1"/>
                </a:solidFill>
                <a:latin typeface="Tahoma" pitchFamily="34" charset="0"/>
                <a:ea typeface="Tahoma" pitchFamily="34" charset="0"/>
                <a:cs typeface="Tahoma" pitchFamily="34" charset="0"/>
              </a:rPr>
              <a:t>upon the sacrifice and service of your faith, </a:t>
            </a:r>
            <a:r>
              <a:rPr lang="en-US" sz="4200" u="sng" dirty="0">
                <a:solidFill>
                  <a:srgbClr val="FFFF00"/>
                </a:solidFill>
                <a:latin typeface="Tahoma" pitchFamily="34" charset="0"/>
                <a:ea typeface="Tahoma" pitchFamily="34" charset="0"/>
                <a:cs typeface="Tahoma" pitchFamily="34" charset="0"/>
              </a:rPr>
              <a:t>I rejoice and share my joy</a:t>
            </a:r>
            <a:r>
              <a:rPr lang="en-US" sz="4200" dirty="0">
                <a:solidFill>
                  <a:srgbClr val="FFFF00"/>
                </a:solidFill>
                <a:latin typeface="Tahoma" pitchFamily="34" charset="0"/>
                <a:ea typeface="Tahoma" pitchFamily="34" charset="0"/>
                <a:cs typeface="Tahoma" pitchFamily="34" charset="0"/>
              </a:rPr>
              <a:t> </a:t>
            </a:r>
            <a:r>
              <a:rPr lang="en-US" sz="4200" dirty="0">
                <a:solidFill>
                  <a:schemeClr val="bg1"/>
                </a:solidFill>
                <a:latin typeface="Tahoma" pitchFamily="34" charset="0"/>
                <a:ea typeface="Tahoma" pitchFamily="34" charset="0"/>
                <a:cs typeface="Tahoma" pitchFamily="34" charset="0"/>
              </a:rPr>
              <a:t>with you all. You too, I urge you, </a:t>
            </a:r>
            <a:r>
              <a:rPr lang="en-US" sz="4200" u="sng" dirty="0">
                <a:solidFill>
                  <a:schemeClr val="bg1"/>
                </a:solidFill>
                <a:latin typeface="Tahoma" pitchFamily="34" charset="0"/>
                <a:ea typeface="Tahoma" pitchFamily="34" charset="0"/>
                <a:cs typeface="Tahoma" pitchFamily="34" charset="0"/>
              </a:rPr>
              <a:t>rejoice</a:t>
            </a:r>
            <a:r>
              <a:rPr lang="en-US" sz="4200" dirty="0">
                <a:solidFill>
                  <a:schemeClr val="bg1"/>
                </a:solidFill>
                <a:latin typeface="Tahoma" pitchFamily="34" charset="0"/>
                <a:ea typeface="Tahoma" pitchFamily="34" charset="0"/>
                <a:cs typeface="Tahoma" pitchFamily="34" charset="0"/>
              </a:rPr>
              <a:t> in the same way and </a:t>
            </a:r>
            <a:r>
              <a:rPr lang="en-US" sz="4200" u="sng" dirty="0">
                <a:solidFill>
                  <a:schemeClr val="bg1"/>
                </a:solidFill>
                <a:latin typeface="Tahoma" pitchFamily="34" charset="0"/>
                <a:ea typeface="Tahoma" pitchFamily="34" charset="0"/>
                <a:cs typeface="Tahoma" pitchFamily="34" charset="0"/>
              </a:rPr>
              <a:t>share your joy</a:t>
            </a:r>
            <a:r>
              <a:rPr lang="en-US" sz="4200" dirty="0">
                <a:solidFill>
                  <a:schemeClr val="bg1"/>
                </a:solidFill>
                <a:latin typeface="Tahoma" pitchFamily="34" charset="0"/>
                <a:ea typeface="Tahoma" pitchFamily="34" charset="0"/>
                <a:cs typeface="Tahoma" pitchFamily="34" charset="0"/>
              </a:rPr>
              <a:t> with me</a:t>
            </a:r>
            <a:r>
              <a:rPr lang="en-US" sz="4200" dirty="0" smtClean="0">
                <a:solidFill>
                  <a:schemeClr val="bg1"/>
                </a:solidFill>
                <a:latin typeface="Tahoma" pitchFamily="34" charset="0"/>
                <a:ea typeface="Tahoma" pitchFamily="34" charset="0"/>
                <a:cs typeface="Tahoma" pitchFamily="34" charset="0"/>
              </a:rPr>
              <a:t>” </a:t>
            </a:r>
            <a:r>
              <a:rPr lang="en-US" sz="4200" dirty="0">
                <a:solidFill>
                  <a:schemeClr val="bg1"/>
                </a:solidFill>
                <a:latin typeface="Tahoma" pitchFamily="34" charset="0"/>
                <a:ea typeface="Tahoma" pitchFamily="34" charset="0"/>
                <a:cs typeface="Tahoma" pitchFamily="34" charset="0"/>
              </a:rPr>
              <a:t>(Philippians 2:17-18</a:t>
            </a:r>
            <a:r>
              <a:rPr lang="en-US" sz="4200" dirty="0" smtClean="0">
                <a:solidFill>
                  <a:schemeClr val="bg1"/>
                </a:solidFill>
                <a:latin typeface="Tahoma" pitchFamily="34" charset="0"/>
                <a:ea typeface="Tahoma" pitchFamily="34" charset="0"/>
                <a:cs typeface="Tahoma" pitchFamily="34" charset="0"/>
              </a:rPr>
              <a:t>).</a:t>
            </a:r>
            <a:endParaRPr lang="en-US" sz="4200" dirty="0">
              <a:solidFill>
                <a:schemeClr val="bg1"/>
              </a:solidFill>
              <a:latin typeface="Tahoma" pitchFamily="34" charset="0"/>
              <a:ea typeface="Tahoma" pitchFamily="34" charset="0"/>
              <a:cs typeface="Tahoma" pitchFamily="34" charset="0"/>
            </a:endParaRPr>
          </a:p>
          <a:p>
            <a:pPr algn="ctr" eaLnBrk="1" hangingPunct="1">
              <a:lnSpc>
                <a:spcPct val="90000"/>
              </a:lnSpc>
              <a:buFontTx/>
              <a:buNone/>
            </a:pPr>
            <a:endParaRPr lang="en-US" sz="4000" dirty="0">
              <a:solidFill>
                <a:srgbClr val="29FF29"/>
              </a:solidFill>
            </a:endParaRPr>
          </a:p>
          <a:p>
            <a:pPr algn="ctr" eaLnBrk="1" hangingPunct="1">
              <a:buFontTx/>
              <a:buNone/>
            </a:pPr>
            <a:endParaRPr lang="en-US" sz="4000" dirty="0"/>
          </a:p>
          <a:p>
            <a:pPr algn="ctr" eaLnBrk="1" hangingPunct="1">
              <a:buFontTx/>
              <a:buNone/>
            </a:pPr>
            <a:endParaRPr lang="en-US" sz="4000" dirty="0"/>
          </a:p>
          <a:p>
            <a:pPr algn="ctr" eaLnBrk="1" hangingPunct="1">
              <a:buFontTx/>
              <a:buNone/>
            </a:pPr>
            <a:endParaRPr lang="en-US"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2"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14630400" cy="914400"/>
          </a:xfrm>
        </p:spPr>
        <p:txBody>
          <a:bodyPr>
            <a:noAutofit/>
          </a:bodyPr>
          <a:lstStyle/>
          <a:p>
            <a:pPr algn="ctr" eaLnBrk="1" hangingPunct="1"/>
            <a:r>
              <a:rPr lang="en-US" sz="6000" dirty="0">
                <a:solidFill>
                  <a:srgbClr val="FFFF00"/>
                </a:solidFill>
                <a:latin typeface="Tahoma" pitchFamily="34" charset="0"/>
                <a:ea typeface="Tahoma" pitchFamily="34" charset="0"/>
                <a:cs typeface="Tahoma" pitchFamily="34" charset="0"/>
              </a:rPr>
              <a:t>Consider it Joyful when Trials Come</a:t>
            </a:r>
            <a:endParaRPr lang="en-US" sz="6000" dirty="0">
              <a:solidFill>
                <a:srgbClr val="CC0000"/>
              </a:solidFill>
              <a:latin typeface="Tahoma" pitchFamily="34" charset="0"/>
              <a:ea typeface="Tahoma" pitchFamily="34" charset="0"/>
              <a:cs typeface="Tahoma" pitchFamily="34" charset="0"/>
            </a:endParaRPr>
          </a:p>
        </p:txBody>
      </p:sp>
      <p:sp>
        <p:nvSpPr>
          <p:cNvPr id="16387" name="Rectangle 3"/>
          <p:cNvSpPr>
            <a:spLocks noGrp="1" noChangeArrowheads="1"/>
          </p:cNvSpPr>
          <p:nvPr>
            <p:ph type="body" idx="1"/>
          </p:nvPr>
        </p:nvSpPr>
        <p:spPr>
          <a:xfrm>
            <a:off x="0" y="1005840"/>
            <a:ext cx="14020800" cy="7223760"/>
          </a:xfrm>
        </p:spPr>
        <p:txBody>
          <a:bodyPr/>
          <a:lstStyle/>
          <a:p>
            <a:pPr algn="ctr" eaLnBrk="1" hangingPunct="1">
              <a:buFontTx/>
              <a:buNone/>
            </a:pPr>
            <a:r>
              <a:rPr lang="en-US" sz="4300" dirty="0" smtClean="0">
                <a:solidFill>
                  <a:schemeClr val="bg1"/>
                </a:solidFill>
                <a:latin typeface="Tahoma" pitchFamily="34" charset="0"/>
                <a:ea typeface="Tahoma" pitchFamily="34" charset="0"/>
                <a:cs typeface="Tahoma" pitchFamily="34" charset="0"/>
              </a:rPr>
              <a:t>“Beloved</a:t>
            </a:r>
            <a:r>
              <a:rPr lang="en-US" sz="4300" dirty="0">
                <a:solidFill>
                  <a:schemeClr val="bg1"/>
                </a:solidFill>
                <a:latin typeface="Tahoma" pitchFamily="34" charset="0"/>
                <a:ea typeface="Tahoma" pitchFamily="34" charset="0"/>
                <a:cs typeface="Tahoma" pitchFamily="34" charset="0"/>
              </a:rPr>
              <a:t>, do not be surprised at the fiery ordeal among you, </a:t>
            </a:r>
            <a:r>
              <a:rPr lang="en-US" sz="4300" u="sng" dirty="0">
                <a:solidFill>
                  <a:schemeClr val="bg1"/>
                </a:solidFill>
                <a:latin typeface="Tahoma" pitchFamily="34" charset="0"/>
                <a:ea typeface="Tahoma" pitchFamily="34" charset="0"/>
                <a:cs typeface="Tahoma" pitchFamily="34" charset="0"/>
              </a:rPr>
              <a:t>which comes upon you for your testing</a:t>
            </a:r>
            <a:r>
              <a:rPr lang="en-US" sz="4300" dirty="0">
                <a:solidFill>
                  <a:schemeClr val="bg1"/>
                </a:solidFill>
                <a:latin typeface="Tahoma" pitchFamily="34" charset="0"/>
                <a:ea typeface="Tahoma" pitchFamily="34" charset="0"/>
                <a:cs typeface="Tahoma" pitchFamily="34" charset="0"/>
              </a:rPr>
              <a:t>, as though some strange thing were happening to you; but to the degree that you share the sufferings of Christ, keep on rejoicing, so that also at the revelation of His glory </a:t>
            </a:r>
            <a:r>
              <a:rPr lang="en-US" sz="4300" u="sng" dirty="0">
                <a:solidFill>
                  <a:schemeClr val="bg1"/>
                </a:solidFill>
                <a:latin typeface="Tahoma" pitchFamily="34" charset="0"/>
                <a:ea typeface="Tahoma" pitchFamily="34" charset="0"/>
                <a:cs typeface="Tahoma" pitchFamily="34" charset="0"/>
              </a:rPr>
              <a:t>you </a:t>
            </a:r>
            <a:r>
              <a:rPr lang="en-US" sz="4300" u="sng" dirty="0">
                <a:solidFill>
                  <a:srgbClr val="FFFF00"/>
                </a:solidFill>
                <a:latin typeface="Tahoma" pitchFamily="34" charset="0"/>
                <a:ea typeface="Tahoma" pitchFamily="34" charset="0"/>
                <a:cs typeface="Tahoma" pitchFamily="34" charset="0"/>
              </a:rPr>
              <a:t>may rejoice with exultation</a:t>
            </a:r>
            <a:r>
              <a:rPr lang="en-US" sz="4300" dirty="0">
                <a:solidFill>
                  <a:schemeClr val="bg1"/>
                </a:solidFill>
                <a:latin typeface="Tahoma" pitchFamily="34" charset="0"/>
                <a:ea typeface="Tahoma" pitchFamily="34" charset="0"/>
                <a:cs typeface="Tahoma" pitchFamily="34" charset="0"/>
              </a:rPr>
              <a:t>. If you are reviled for the name of Christ, you are blessed, because the Spirit of glory &amp; of God rests on you</a:t>
            </a:r>
            <a:r>
              <a:rPr lang="en-US" sz="4300" dirty="0" smtClean="0">
                <a:solidFill>
                  <a:schemeClr val="bg1"/>
                </a:solidFill>
                <a:latin typeface="Tahoma" pitchFamily="34" charset="0"/>
                <a:ea typeface="Tahoma" pitchFamily="34" charset="0"/>
                <a:cs typeface="Tahoma" pitchFamily="34" charset="0"/>
              </a:rPr>
              <a:t>” (</a:t>
            </a:r>
            <a:r>
              <a:rPr lang="en-US" sz="4300" dirty="0">
                <a:solidFill>
                  <a:schemeClr val="bg1"/>
                </a:solidFill>
                <a:latin typeface="Tahoma" pitchFamily="34" charset="0"/>
                <a:ea typeface="Tahoma" pitchFamily="34" charset="0"/>
                <a:cs typeface="Tahoma" pitchFamily="34" charset="0"/>
              </a:rPr>
              <a:t>1 Peter 4:12-14</a:t>
            </a:r>
            <a:r>
              <a:rPr lang="en-US" sz="4300" dirty="0" smtClean="0">
                <a:solidFill>
                  <a:schemeClr val="bg1"/>
                </a:solidFill>
                <a:latin typeface="Tahoma" pitchFamily="34" charset="0"/>
                <a:ea typeface="Tahoma" pitchFamily="34" charset="0"/>
                <a:cs typeface="Tahoma" pitchFamily="34" charset="0"/>
              </a:rPr>
              <a:t>). </a:t>
            </a:r>
            <a:r>
              <a:rPr lang="en-US" dirty="0" smtClean="0">
                <a:solidFill>
                  <a:schemeClr val="bg1"/>
                </a:solidFill>
                <a:effectLst/>
                <a:latin typeface="Tahoma" pitchFamily="34" charset="0"/>
                <a:ea typeface="Tahoma" pitchFamily="34" charset="0"/>
                <a:cs typeface="Tahoma" pitchFamily="34" charset="0"/>
              </a:rPr>
              <a:t>                           </a:t>
            </a:r>
            <a:endParaRPr lang="en-US" dirty="0" smtClean="0">
              <a:solidFill>
                <a:schemeClr val="bg1"/>
              </a:solidFill>
              <a:effectLst/>
              <a:latin typeface="Tahoma" pitchFamily="34" charset="0"/>
              <a:ea typeface="Tahoma" pitchFamily="34" charset="0"/>
              <a:cs typeface="Tahoma" pitchFamily="34" charset="0"/>
            </a:endParaRPr>
          </a:p>
          <a:p>
            <a:pPr algn="ctr" eaLnBrk="1" hangingPunct="1">
              <a:buFontTx/>
              <a:buNone/>
            </a:pPr>
            <a:endParaRPr lang="en-US" sz="2000" dirty="0">
              <a:solidFill>
                <a:schemeClr val="bg1"/>
              </a:solidFill>
              <a:latin typeface="Tahoma" pitchFamily="34" charset="0"/>
              <a:ea typeface="Tahoma" pitchFamily="34" charset="0"/>
              <a:cs typeface="Tahoma" pitchFamily="34" charset="0"/>
            </a:endParaRPr>
          </a:p>
          <a:p>
            <a:pPr algn="ctr" eaLnBrk="1" hangingPunct="1">
              <a:buFontTx/>
              <a:buNone/>
            </a:pPr>
            <a:r>
              <a:rPr lang="en-US" sz="4400" dirty="0">
                <a:solidFill>
                  <a:schemeClr val="bg1"/>
                </a:solidFill>
                <a:latin typeface="Tahoma" pitchFamily="34" charset="0"/>
                <a:ea typeface="Tahoma" pitchFamily="34" charset="0"/>
                <a:cs typeface="Tahoma" pitchFamily="34" charset="0"/>
              </a:rPr>
              <a:t>Don’t be surprised. Rejoice, you are blessed!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2"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14630400" cy="1828800"/>
          </a:xfrm>
        </p:spPr>
        <p:txBody>
          <a:bodyPr>
            <a:noAutofit/>
          </a:bodyPr>
          <a:lstStyle/>
          <a:p>
            <a:pPr algn="ctr" eaLnBrk="1" hangingPunct="1"/>
            <a:r>
              <a:rPr lang="en-US" sz="6000" dirty="0">
                <a:solidFill>
                  <a:srgbClr val="FFFF00"/>
                </a:solidFill>
                <a:latin typeface="Tahoma" pitchFamily="34" charset="0"/>
                <a:ea typeface="Tahoma" pitchFamily="34" charset="0"/>
                <a:cs typeface="Tahoma" pitchFamily="34" charset="0"/>
              </a:rPr>
              <a:t>The World Teaches that You can only be Joyful When Pursuing Pleasure</a:t>
            </a:r>
            <a:endParaRPr lang="en-US" sz="6000" dirty="0">
              <a:solidFill>
                <a:srgbClr val="CC0000"/>
              </a:solidFill>
              <a:latin typeface="Tahoma" pitchFamily="34" charset="0"/>
              <a:ea typeface="Tahoma" pitchFamily="34" charset="0"/>
              <a:cs typeface="Tahoma" pitchFamily="34" charset="0"/>
            </a:endParaRPr>
          </a:p>
        </p:txBody>
      </p:sp>
      <p:sp>
        <p:nvSpPr>
          <p:cNvPr id="101379" name="Rectangle 3"/>
          <p:cNvSpPr>
            <a:spLocks noGrp="1" noChangeArrowheads="1"/>
          </p:cNvSpPr>
          <p:nvPr>
            <p:ph type="body" idx="1"/>
          </p:nvPr>
        </p:nvSpPr>
        <p:spPr>
          <a:xfrm>
            <a:off x="0" y="1905000"/>
            <a:ext cx="14142720" cy="6324600"/>
          </a:xfrm>
        </p:spPr>
        <p:txBody>
          <a:bodyPr>
            <a:normAutofit/>
          </a:bodyPr>
          <a:lstStyle/>
          <a:p>
            <a:pPr algn="ctr" eaLnBrk="1" hangingPunct="1">
              <a:lnSpc>
                <a:spcPct val="90000"/>
              </a:lnSpc>
              <a:buFontTx/>
              <a:buNone/>
            </a:pPr>
            <a:r>
              <a:rPr lang="en-US" sz="4200" dirty="0">
                <a:solidFill>
                  <a:schemeClr val="bg1"/>
                </a:solidFill>
                <a:latin typeface="Tahoma" pitchFamily="34" charset="0"/>
                <a:ea typeface="Tahoma" pitchFamily="34" charset="0"/>
                <a:cs typeface="Tahoma" pitchFamily="34" charset="0"/>
              </a:rPr>
              <a:t>“They count it a </a:t>
            </a:r>
            <a:r>
              <a:rPr lang="en-US" sz="4200" u="sng" dirty="0">
                <a:solidFill>
                  <a:srgbClr val="FFFF00"/>
                </a:solidFill>
                <a:latin typeface="Tahoma" pitchFamily="34" charset="0"/>
                <a:ea typeface="Tahoma" pitchFamily="34" charset="0"/>
                <a:cs typeface="Tahoma" pitchFamily="34" charset="0"/>
              </a:rPr>
              <a:t>pleasure to revel in the daytime</a:t>
            </a:r>
            <a:r>
              <a:rPr lang="en-US" sz="4200" dirty="0">
                <a:solidFill>
                  <a:schemeClr val="bg1"/>
                </a:solidFill>
                <a:latin typeface="Tahoma" pitchFamily="34" charset="0"/>
                <a:ea typeface="Tahoma" pitchFamily="34" charset="0"/>
                <a:cs typeface="Tahoma" pitchFamily="34" charset="0"/>
              </a:rPr>
              <a:t>.  They are stains and blemishes, reveling in their deceptions, as they </a:t>
            </a:r>
            <a:r>
              <a:rPr lang="en-US" sz="4200" u="sng" dirty="0">
                <a:solidFill>
                  <a:schemeClr val="bg1"/>
                </a:solidFill>
                <a:latin typeface="Tahoma" pitchFamily="34" charset="0"/>
                <a:ea typeface="Tahoma" pitchFamily="34" charset="0"/>
                <a:cs typeface="Tahoma" pitchFamily="34" charset="0"/>
              </a:rPr>
              <a:t>carouse</a:t>
            </a:r>
            <a:r>
              <a:rPr lang="en-US" sz="4200" dirty="0">
                <a:solidFill>
                  <a:schemeClr val="bg1"/>
                </a:solidFill>
                <a:latin typeface="Tahoma" pitchFamily="34" charset="0"/>
                <a:ea typeface="Tahoma" pitchFamily="34" charset="0"/>
                <a:cs typeface="Tahoma" pitchFamily="34" charset="0"/>
              </a:rPr>
              <a:t> with you, having eyes full of </a:t>
            </a:r>
            <a:r>
              <a:rPr lang="en-US" sz="4200" u="sng" dirty="0">
                <a:solidFill>
                  <a:schemeClr val="bg1"/>
                </a:solidFill>
                <a:latin typeface="Tahoma" pitchFamily="34" charset="0"/>
                <a:ea typeface="Tahoma" pitchFamily="34" charset="0"/>
                <a:cs typeface="Tahoma" pitchFamily="34" charset="0"/>
              </a:rPr>
              <a:t>adultery</a:t>
            </a:r>
            <a:r>
              <a:rPr lang="en-US" sz="4200" dirty="0">
                <a:solidFill>
                  <a:schemeClr val="bg1"/>
                </a:solidFill>
                <a:latin typeface="Tahoma" pitchFamily="34" charset="0"/>
                <a:ea typeface="Tahoma" pitchFamily="34" charset="0"/>
                <a:cs typeface="Tahoma" pitchFamily="34" charset="0"/>
              </a:rPr>
              <a:t> that never cease from sin, enticing unstable </a:t>
            </a:r>
            <a:r>
              <a:rPr lang="en-US" sz="4200" dirty="0" smtClean="0">
                <a:solidFill>
                  <a:schemeClr val="bg1"/>
                </a:solidFill>
                <a:latin typeface="Tahoma" pitchFamily="34" charset="0"/>
                <a:ea typeface="Tahoma" pitchFamily="34" charset="0"/>
                <a:cs typeface="Tahoma" pitchFamily="34" charset="0"/>
              </a:rPr>
              <a:t>souls, having a heart trained in </a:t>
            </a:r>
            <a:r>
              <a:rPr lang="en-US" sz="4200" u="sng" dirty="0" smtClean="0">
                <a:solidFill>
                  <a:schemeClr val="bg1"/>
                </a:solidFill>
                <a:latin typeface="Tahoma" pitchFamily="34" charset="0"/>
                <a:ea typeface="Tahoma" pitchFamily="34" charset="0"/>
                <a:cs typeface="Tahoma" pitchFamily="34" charset="0"/>
              </a:rPr>
              <a:t>greed</a:t>
            </a:r>
            <a:r>
              <a:rPr lang="en-US" sz="4200" dirty="0" smtClean="0">
                <a:solidFill>
                  <a:schemeClr val="bg1"/>
                </a:solidFill>
                <a:latin typeface="Tahoma" pitchFamily="34" charset="0"/>
                <a:ea typeface="Tahoma" pitchFamily="34" charset="0"/>
                <a:cs typeface="Tahoma" pitchFamily="34" charset="0"/>
              </a:rPr>
              <a:t>, accursed children…”   (</a:t>
            </a:r>
            <a:r>
              <a:rPr lang="en-US" sz="4200" dirty="0">
                <a:solidFill>
                  <a:schemeClr val="bg1"/>
                </a:solidFill>
                <a:latin typeface="Tahoma" pitchFamily="34" charset="0"/>
                <a:ea typeface="Tahoma" pitchFamily="34" charset="0"/>
                <a:cs typeface="Tahoma" pitchFamily="34" charset="0"/>
              </a:rPr>
              <a:t>2 Pet. 2:13-14).</a:t>
            </a:r>
          </a:p>
          <a:p>
            <a:pPr algn="ctr" eaLnBrk="1" hangingPunct="1">
              <a:lnSpc>
                <a:spcPct val="90000"/>
              </a:lnSpc>
              <a:buFontTx/>
              <a:buNone/>
            </a:pPr>
            <a:endParaRPr lang="en-US" sz="2000" dirty="0" smtClean="0">
              <a:solidFill>
                <a:schemeClr val="bg1"/>
              </a:solidFill>
              <a:effectLst/>
              <a:latin typeface="Tahoma" pitchFamily="34" charset="0"/>
              <a:ea typeface="Tahoma" pitchFamily="34" charset="0"/>
              <a:cs typeface="Tahoma" pitchFamily="34" charset="0"/>
            </a:endParaRPr>
          </a:p>
          <a:p>
            <a:pPr algn="ctr" eaLnBrk="1" hangingPunct="1">
              <a:lnSpc>
                <a:spcPct val="90000"/>
              </a:lnSpc>
              <a:buFontTx/>
              <a:buNone/>
            </a:pPr>
            <a:r>
              <a:rPr lang="en-US" sz="4200" dirty="0">
                <a:solidFill>
                  <a:schemeClr val="bg1"/>
                </a:solidFill>
                <a:latin typeface="Tahoma" pitchFamily="34" charset="0"/>
                <a:ea typeface="Tahoma" pitchFamily="34" charset="0"/>
                <a:cs typeface="Tahoma" pitchFamily="34" charset="0"/>
              </a:rPr>
              <a:t>False teachers entice people into sin by promising them freedom to pursue a sinful lifestyle (sexual immorality, gambling, drinking, etc.) instead of abstinence and overcoming their trials with faith.</a:t>
            </a:r>
          </a:p>
          <a:p>
            <a:pPr algn="ctr" eaLnBrk="1" hangingPunct="1">
              <a:lnSpc>
                <a:spcPct val="90000"/>
              </a:lnSpc>
              <a:buFontTx/>
              <a:buNone/>
            </a:pPr>
            <a:endParaRPr lang="en-US" sz="4000" dirty="0"/>
          </a:p>
          <a:p>
            <a:pPr algn="ctr" eaLnBrk="1" hangingPunct="1">
              <a:lnSpc>
                <a:spcPct val="90000"/>
              </a:lnSpc>
              <a:buFontTx/>
              <a:buNone/>
            </a:pPr>
            <a:endParaRPr lang="en-US"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fade">
                                      <p:cBhvr>
                                        <p:cTn id="7" dur="500"/>
                                        <p:tgtEl>
                                          <p:spTgt spid="101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1379">
                                            <p:txEl>
                                              <p:pRg st="2" end="2"/>
                                            </p:txEl>
                                          </p:spTgt>
                                        </p:tgtEl>
                                        <p:attrNameLst>
                                          <p:attrName>style.visibility</p:attrName>
                                        </p:attrNameLst>
                                      </p:cBhvr>
                                      <p:to>
                                        <p:strVal val="visible"/>
                                      </p:to>
                                    </p:set>
                                    <p:animEffect transition="in" filter="fade">
                                      <p:cBhvr>
                                        <p:cTn id="12" dur="5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14630400" cy="1752600"/>
          </a:xfrm>
        </p:spPr>
        <p:txBody>
          <a:bodyPr>
            <a:noAutofit/>
          </a:bodyPr>
          <a:lstStyle/>
          <a:p>
            <a:pPr algn="ctr" eaLnBrk="1" hangingPunct="1"/>
            <a:r>
              <a:rPr lang="en-US" sz="6000" dirty="0">
                <a:solidFill>
                  <a:srgbClr val="FFFF00"/>
                </a:solidFill>
                <a:latin typeface="Tahoma" pitchFamily="34" charset="0"/>
                <a:ea typeface="Tahoma" pitchFamily="34" charset="0"/>
                <a:cs typeface="Tahoma" pitchFamily="34" charset="0"/>
              </a:rPr>
              <a:t>If You Seek Pleasures in the Time of Testing You Will Fall Away</a:t>
            </a:r>
          </a:p>
        </p:txBody>
      </p:sp>
      <p:sp>
        <p:nvSpPr>
          <p:cNvPr id="102403" name="Rectangle 3"/>
          <p:cNvSpPr>
            <a:spLocks noGrp="1" noChangeArrowheads="1"/>
          </p:cNvSpPr>
          <p:nvPr>
            <p:ph type="body" idx="1"/>
          </p:nvPr>
        </p:nvSpPr>
        <p:spPr>
          <a:xfrm>
            <a:off x="0" y="1905000"/>
            <a:ext cx="14020800" cy="6324600"/>
          </a:xfrm>
        </p:spPr>
        <p:txBody>
          <a:bodyPr>
            <a:normAutofit lnSpcReduction="10000"/>
          </a:bodyPr>
          <a:lstStyle/>
          <a:p>
            <a:pPr algn="ctr" eaLnBrk="1" hangingPunct="1">
              <a:buFontTx/>
              <a:buNone/>
              <a:defRPr/>
            </a:pPr>
            <a:r>
              <a:rPr lang="en-US" sz="4100" dirty="0">
                <a:solidFill>
                  <a:schemeClr val="bg1"/>
                </a:solidFill>
                <a:latin typeface="Tahoma" pitchFamily="34" charset="0"/>
                <a:ea typeface="Tahoma" pitchFamily="34" charset="0"/>
                <a:cs typeface="Tahoma" pitchFamily="34" charset="0"/>
              </a:rPr>
              <a:t>"Those on the rocky soil are those who, when they hear, receive the word with joy; and these have no firm root; they </a:t>
            </a:r>
            <a:r>
              <a:rPr lang="en-US" sz="4100" u="sng" dirty="0">
                <a:solidFill>
                  <a:schemeClr val="bg1"/>
                </a:solidFill>
                <a:latin typeface="Tahoma" pitchFamily="34" charset="0"/>
                <a:ea typeface="Tahoma" pitchFamily="34" charset="0"/>
                <a:cs typeface="Tahoma" pitchFamily="34" charset="0"/>
              </a:rPr>
              <a:t>believe for a while</a:t>
            </a:r>
            <a:r>
              <a:rPr lang="en-US" sz="4100" dirty="0">
                <a:solidFill>
                  <a:schemeClr val="bg1"/>
                </a:solidFill>
                <a:latin typeface="Tahoma" pitchFamily="34" charset="0"/>
                <a:ea typeface="Tahoma" pitchFamily="34" charset="0"/>
                <a:cs typeface="Tahoma" pitchFamily="34" charset="0"/>
              </a:rPr>
              <a:t>, and in time of temptation fall away. </a:t>
            </a:r>
            <a:r>
              <a:rPr lang="en-US" sz="4100" dirty="0">
                <a:solidFill>
                  <a:schemeClr val="bg1"/>
                </a:solidFill>
                <a:latin typeface="Tahoma" pitchFamily="34" charset="0"/>
                <a:ea typeface="Tahoma" pitchFamily="34" charset="0"/>
                <a:cs typeface="Tahoma" pitchFamily="34" charset="0"/>
              </a:rPr>
              <a:t>"The seed which fell among the thorns, these are the ones who have heard, and as they go on their way they are choked with worries and riches and pleasures of this life, </a:t>
            </a:r>
            <a:r>
              <a:rPr lang="en-US" sz="4100" dirty="0" smtClean="0">
                <a:solidFill>
                  <a:schemeClr val="bg1"/>
                </a:solidFill>
                <a:latin typeface="Tahoma" pitchFamily="34" charset="0"/>
                <a:ea typeface="Tahoma" pitchFamily="34" charset="0"/>
                <a:cs typeface="Tahoma" pitchFamily="34" charset="0"/>
              </a:rPr>
              <a:t>and </a:t>
            </a:r>
            <a:r>
              <a:rPr lang="en-US" sz="4100" u="sng" dirty="0">
                <a:solidFill>
                  <a:srgbClr val="FFFF00"/>
                </a:solidFill>
                <a:latin typeface="Tahoma" pitchFamily="34" charset="0"/>
                <a:ea typeface="Tahoma" pitchFamily="34" charset="0"/>
                <a:cs typeface="Tahoma" pitchFamily="34" charset="0"/>
              </a:rPr>
              <a:t>bring no fruit to maturity</a:t>
            </a:r>
            <a:r>
              <a:rPr lang="en-US" sz="4100" dirty="0">
                <a:solidFill>
                  <a:srgbClr val="FFFF00"/>
                </a:solidFill>
                <a:latin typeface="Tahoma" pitchFamily="34" charset="0"/>
                <a:ea typeface="Tahoma" pitchFamily="34" charset="0"/>
                <a:cs typeface="Tahoma" pitchFamily="34" charset="0"/>
              </a:rPr>
              <a:t> </a:t>
            </a:r>
            <a:r>
              <a:rPr lang="en-US" sz="4100" dirty="0">
                <a:solidFill>
                  <a:schemeClr val="bg1"/>
                </a:solidFill>
                <a:latin typeface="Tahoma" pitchFamily="34" charset="0"/>
                <a:ea typeface="Tahoma" pitchFamily="34" charset="0"/>
                <a:cs typeface="Tahoma" pitchFamily="34" charset="0"/>
              </a:rPr>
              <a:t>(</a:t>
            </a:r>
            <a:r>
              <a:rPr lang="en-US" sz="4100" dirty="0" smtClean="0">
                <a:solidFill>
                  <a:schemeClr val="bg1"/>
                </a:solidFill>
                <a:latin typeface="Tahoma" pitchFamily="34" charset="0"/>
                <a:ea typeface="Tahoma" pitchFamily="34" charset="0"/>
                <a:cs typeface="Tahoma" pitchFamily="34" charset="0"/>
              </a:rPr>
              <a:t>Luke </a:t>
            </a:r>
            <a:r>
              <a:rPr lang="en-US" sz="4100" dirty="0">
                <a:solidFill>
                  <a:schemeClr val="bg1"/>
                </a:solidFill>
                <a:latin typeface="Tahoma" pitchFamily="34" charset="0"/>
                <a:ea typeface="Tahoma" pitchFamily="34" charset="0"/>
                <a:cs typeface="Tahoma" pitchFamily="34" charset="0"/>
              </a:rPr>
              <a:t>8:13-14).</a:t>
            </a:r>
            <a:endParaRPr lang="en-US" sz="4100" dirty="0">
              <a:solidFill>
                <a:schemeClr val="bg1"/>
              </a:solidFill>
              <a:latin typeface="Tahoma" pitchFamily="34" charset="0"/>
              <a:ea typeface="Tahoma" pitchFamily="34" charset="0"/>
              <a:cs typeface="Tahoma" pitchFamily="34" charset="0"/>
            </a:endParaRPr>
          </a:p>
          <a:p>
            <a:pPr algn="ctr" eaLnBrk="1" hangingPunct="1">
              <a:buFontTx/>
              <a:buNone/>
              <a:defRPr/>
            </a:pPr>
            <a:endParaRPr lang="en-US" sz="2300" dirty="0">
              <a:solidFill>
                <a:schemeClr val="bg1"/>
              </a:solidFill>
              <a:latin typeface="Tahoma" pitchFamily="34" charset="0"/>
              <a:ea typeface="Tahoma" pitchFamily="34" charset="0"/>
              <a:cs typeface="Tahoma" pitchFamily="34" charset="0"/>
            </a:endParaRPr>
          </a:p>
          <a:p>
            <a:pPr algn="ctr" eaLnBrk="1" hangingPunct="1">
              <a:buFontTx/>
              <a:buNone/>
              <a:defRPr/>
            </a:pPr>
            <a:r>
              <a:rPr lang="en-US" sz="4100" dirty="0">
                <a:solidFill>
                  <a:schemeClr val="bg1"/>
                </a:solidFill>
                <a:latin typeface="Tahoma" pitchFamily="34" charset="0"/>
                <a:ea typeface="Tahoma" pitchFamily="34" charset="0"/>
                <a:cs typeface="Tahoma" pitchFamily="34" charset="0"/>
              </a:rPr>
              <a:t>It is enticing to follow the world who will tell you what you want to hear, rather than what you need to help you overcome your trials.</a:t>
            </a:r>
          </a:p>
          <a:p>
            <a:pPr algn="ctr" eaLnBrk="1" hangingPunct="1">
              <a:buFontTx/>
              <a:buNone/>
              <a:defRPr/>
            </a:pP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p:cTn id="7" dur="1000" fill="hold"/>
                                        <p:tgtEl>
                                          <p:spTgt spid="10240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0240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0240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02403">
                                            <p:txEl>
                                              <p:pRg st="2" end="2"/>
                                            </p:txEl>
                                          </p:spTgt>
                                        </p:tgtEl>
                                        <p:attrNameLst>
                                          <p:attrName>style.visibility</p:attrName>
                                        </p:attrNameLst>
                                      </p:cBhvr>
                                      <p:to>
                                        <p:strVal val="visible"/>
                                      </p:to>
                                    </p:set>
                                    <p:anim calcmode="lin" valueType="num">
                                      <p:cBhvr>
                                        <p:cTn id="14" dur="1000" fill="hold"/>
                                        <p:tgtEl>
                                          <p:spTgt spid="102403">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102403">
                                            <p:txEl>
                                              <p:pRg st="2" end="2"/>
                                            </p:txEl>
                                          </p:spTgt>
                                        </p:tgtEl>
                                        <p:attrNameLst>
                                          <p:attrName>ppt_h</p:attrName>
                                        </p:attrNameLst>
                                      </p:cBhvr>
                                      <p:tavLst>
                                        <p:tav tm="0">
                                          <p:val>
                                            <p:fltVal val="0"/>
                                          </p:val>
                                        </p:tav>
                                        <p:tav tm="100000">
                                          <p:val>
                                            <p:strVal val="#ppt_h"/>
                                          </p:val>
                                        </p:tav>
                                      </p:tavLst>
                                    </p:anim>
                                    <p:animEffect transition="in" filter="fade">
                                      <p:cBhvr>
                                        <p:cTn id="16" dur="1000"/>
                                        <p:tgtEl>
                                          <p:spTgt spid="1024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TotalTime>
  <Words>1735</Words>
  <Application>Microsoft Office PowerPoint</Application>
  <PresentationFormat>Custom</PresentationFormat>
  <Paragraphs>164</Paragraphs>
  <Slides>21</Slides>
  <Notes>16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Hymns for Worship at Woodmont</vt:lpstr>
      <vt:lpstr>Have Faith in Trials           (James 1:2-4)</vt:lpstr>
      <vt:lpstr>James 1:2-4</vt:lpstr>
      <vt:lpstr>Applying James 1:2-4 Will Help You  to Have Faith in Your Trials</vt:lpstr>
      <vt:lpstr>Consider it Joyful when Trials Come</vt:lpstr>
      <vt:lpstr>Consider it Joyful when Trials Come</vt:lpstr>
      <vt:lpstr>Consider it Joyful when Trials Come</vt:lpstr>
      <vt:lpstr>The World Teaches that You can only be Joyful When Pursuing Pleasure</vt:lpstr>
      <vt:lpstr>If You Seek Pleasures in the Time of Testing You Will Fall Away</vt:lpstr>
      <vt:lpstr>Consider it Joyful when Trials Come</vt:lpstr>
      <vt:lpstr>Consider it Joyful when Trials Come</vt:lpstr>
      <vt:lpstr>Faith Tested Produces Endurance</vt:lpstr>
      <vt:lpstr>Faith Tested Produces Endurance</vt:lpstr>
      <vt:lpstr>Faith Tested Produces Endurance</vt:lpstr>
      <vt:lpstr>Faith Tested Produces Endurance</vt:lpstr>
      <vt:lpstr>Let Endurance Perfect Your Faith</vt:lpstr>
      <vt:lpstr>Let Endurance Perfect Your Faith</vt:lpstr>
      <vt:lpstr>Let Endurance Have its Perfect Result</vt:lpstr>
      <vt:lpstr>Conclusion</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Faith in Trials</dc:title>
  <dc:creator>Steven Lawrence Locklair</dc:creator>
  <cp:lastModifiedBy>Steven Lawrence Locklair</cp:lastModifiedBy>
  <cp:revision>13</cp:revision>
  <dcterms:created xsi:type="dcterms:W3CDTF">2014-03-23T02:44:31Z</dcterms:created>
  <dcterms:modified xsi:type="dcterms:W3CDTF">2014-03-23T18:55:06Z</dcterms:modified>
</cp:coreProperties>
</file>