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2" r:id="rId10"/>
  </p:sldIdLst>
  <p:sldSz cx="14630400" cy="82296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78DD0-5982-4D76-8A15-A2617F207588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5691D-3213-449A-89F2-A629271704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DA7F5-A415-4AE0-9D70-8BBCF24EDC6B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5F158-0AEA-4D54-88F4-79248D55C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DB075-F0C5-4CF1-B689-43AC69A155E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A13D0C-76FF-49F1-94F1-F467134B5EF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C66D0B-048B-495D-80AE-69D93F4B99B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AEE06-E79F-41A1-AF14-BB94D518D24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B39AF-1D0B-4C33-81AF-82537400151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76A60-F47C-46F2-8491-5E83BDE88D3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0CD7F2-C214-4634-85B3-DAB58B1AD26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2A4CD-C6C0-4F1C-B1C0-83DF5711A73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ADA7-8862-43CA-ACB8-50A83F12864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DF9C-5DD1-4120-9854-A50AFAA8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ADA7-8862-43CA-ACB8-50A83F12864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DF9C-5DD1-4120-9854-A50AFAA8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7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ADA7-8862-43CA-ACB8-50A83F12864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DF9C-5DD1-4120-9854-A50AFAA8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ADA7-8862-43CA-ACB8-50A83F12864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DF9C-5DD1-4120-9854-A50AFAA8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ADA7-8862-43CA-ACB8-50A83F12864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DF9C-5DD1-4120-9854-A50AFAA8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ADA7-8862-43CA-ACB8-50A83F12864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DF9C-5DD1-4120-9854-A50AFAA8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1842136"/>
            <a:ext cx="6464301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1" y="2609850"/>
            <a:ext cx="6464301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ADA7-8862-43CA-ACB8-50A83F12864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DF9C-5DD1-4120-9854-A50AFAA8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ADA7-8862-43CA-ACB8-50A83F12864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DF9C-5DD1-4120-9854-A50AFAA8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ADA7-8862-43CA-ACB8-50A83F12864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DF9C-5DD1-4120-9854-A50AFAA8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2"/>
            <a:ext cx="8178800" cy="70237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2"/>
            <a:ext cx="4813301" cy="56292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ADA7-8862-43CA-ACB8-50A83F12864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DF9C-5DD1-4120-9854-A50AFAA8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ADA7-8862-43CA-ACB8-50A83F12864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DF9C-5DD1-4120-9854-A50AFAA8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2"/>
            <a:ext cx="13167360" cy="543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AADA7-8862-43CA-ACB8-50A83F128641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6DF9C-5DD1-4120-9854-A50AFAA82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20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Power of Forgiveness</a:t>
            </a:r>
            <a:endParaRPr lang="en-US" sz="20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97280"/>
            <a:ext cx="14264640" cy="7132320"/>
          </a:xfrm>
        </p:spPr>
        <p:txBody>
          <a:bodyPr>
            <a:noAutofit/>
          </a:bodyPr>
          <a:lstStyle/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Without the forgiveness of sins through Jesus’ death we would be hopeless this world with no desire to forgive others who sinned against us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(Eph. 2:12). 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God’s forgiveness is the basis by which we can and should forgive others.                                (Ephesians 4:32; Colossians 3:12-13)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If we aren’t willing to forgive others for their iniquity, God won’t forgive us (Matt. 6:14-15).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401800" cy="7040880"/>
          </a:xfrm>
        </p:spPr>
        <p:txBody>
          <a:bodyPr>
            <a:normAutofit/>
          </a:bodyPr>
          <a:lstStyle/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doesn’t mean that we ignore sin committed against us, neglect our responsibility to the offender, or decide to limit how many times I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forgive someone.                                    (Luke 17:3-4; Matt. 5:43ff; 18:21-22)</a:t>
            </a:r>
          </a:p>
          <a:p>
            <a:pPr marL="870814" indent="-870814"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When God forgives: He blots it out (Acts 3:19); He forgets about it (Heb. 8:12); and He rejoices with the penitent (Luke 15:7, 20-24).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us study the healing power of forgiveness. 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rgbClr val="00CC00"/>
                </a:solidFill>
                <a:effectLst/>
              </a:rPr>
              <a:t> </a:t>
            </a:r>
            <a:endParaRPr lang="en-US" sz="23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Power to Forgive…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264640" cy="7040880"/>
          </a:xfrm>
        </p:spPr>
        <p:txBody>
          <a:bodyPr>
            <a:noAutofit/>
          </a:bodyPr>
          <a:lstStyle/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…comes from our own forgiveness. 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has shown us mercy in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forgiving us of a debt we could never repay (Matt. 18:23-27).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This gives us motivation to be merciful towards others. (Luke 6:36)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how many are like the one who refused to forgive his brother or Simon the Pharisee who did not see his need for forgiveness (Matt. 18:28ff; Luke 7:36ff)? 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Power to Forgive…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630400" cy="7040880"/>
          </a:xfrm>
        </p:spPr>
        <p:txBody>
          <a:bodyPr>
            <a:noAutofit/>
          </a:bodyPr>
          <a:lstStyle/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…comes from the power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of love. 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His love requires us to forgive (1 John 4:7ff).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Love suffers long and is kind (1 Cor. 13:4ff). 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Love is not selfish and does not seek revenge. 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Love rejoices in the truth, not iniquity.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Love bears, believes, hopes, and endures all things.    Love never fails!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80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80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Healing Power in Forgiveness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264640" cy="7040880"/>
          </a:xfrm>
        </p:spPr>
        <p:txBody>
          <a:bodyPr>
            <a:normAutofit lnSpcReduction="10000"/>
          </a:bodyPr>
          <a:lstStyle/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guilt of sin causes pain in the mind, body, and soul on a daily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basis (Psalm 32:3-4).                                    </a:t>
            </a:r>
          </a:p>
          <a:p>
            <a:pPr marL="870814" indent="-870814"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we can be restored from the guilt and pain  of sin. David was (Ps. 32:1-2, 5; 51:8ff).</a:t>
            </a:r>
          </a:p>
          <a:p>
            <a:pPr marL="870814" indent="-870814"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Paul agonized over his sin but through God’s grace in Christ he had joy (1 Tim. 1:12ff). </a:t>
            </a:r>
          </a:p>
          <a:p>
            <a:pPr marL="870814" indent="-870814"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 penitent brother will be helped by brethren comforting and forgiving him so that he won’t be overwhelmed by sorrow (2 Cor. 2:7).</a:t>
            </a:r>
          </a:p>
          <a:p>
            <a:pPr marL="870814" indent="-870814">
              <a:defRPr/>
            </a:pPr>
            <a:endParaRPr lang="en-US" sz="2300" dirty="0"/>
          </a:p>
          <a:p>
            <a:pPr marL="870814" indent="-870814">
              <a:defRPr/>
            </a:pPr>
            <a:endParaRPr lang="en-US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Power to Restore Relationships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264640" cy="7040880"/>
          </a:xfrm>
        </p:spPr>
        <p:txBody>
          <a:bodyPr>
            <a:noAutofit/>
          </a:bodyPr>
          <a:lstStyle/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First of all with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(Luke 15:18ff).                                    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Between the offended party and the offender.             (Matthew 18:15-18; Luke 17:3-4)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Forgiving others will help us to be kind &amp; tender-hearted instead of being bitter &amp; angry (Eph. 4:31-32). </a:t>
            </a:r>
          </a:p>
          <a:p>
            <a:pPr marL="870814" indent="-870814"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Where forgiveness is practiced, you have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reconciliation instead of divorce, unity instead of division, and joy instead of grief. 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401800" cy="7040880"/>
          </a:xfrm>
        </p:spPr>
        <p:txBody>
          <a:bodyPr>
            <a:normAutofit/>
          </a:bodyPr>
          <a:lstStyle/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God forgives, He forgets and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 the same way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forgive others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(Eph. 4:32). How many times?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</a:t>
            </a:r>
          </a:p>
          <a:p>
            <a:pPr marL="870814" indent="-870814"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want the Lord to forgive you, forgive others as often as they ask for forgiveness. </a:t>
            </a:r>
          </a:p>
          <a:p>
            <a:pPr marL="870814" indent="-870814">
              <a:defRPr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be restored from the shame &amp; pain of sin, have a clean conscience, &amp; be reconciled with brethren. </a:t>
            </a:r>
          </a:p>
          <a:p>
            <a:pPr marL="870814" indent="-870814">
              <a:defRPr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there will be no mercy if you don’t show it to others. (James 2:13)</a:t>
            </a:r>
            <a:endParaRPr lang="en-US" dirty="0" smtClean="0"/>
          </a:p>
          <a:p>
            <a:pPr marL="870814" indent="-870814">
              <a:defRPr/>
            </a:pPr>
            <a:endParaRPr lang="en-US" sz="2300" dirty="0"/>
          </a:p>
          <a:p>
            <a:pPr marL="870814" indent="-870814">
              <a:defRPr/>
            </a:pPr>
            <a:endParaRPr lang="en-US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000" dirty="0" smtClean="0">
              <a:solidFill>
                <a:srgbClr val="FFFF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264640" cy="7040880"/>
          </a:xfrm>
        </p:spPr>
        <p:txBody>
          <a:bodyPr>
            <a:normAutofit/>
          </a:bodyPr>
          <a:lstStyle/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know that we have sinned and separated ourselves from our 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(Isa. 59:1-2, 12-13).</a:t>
            </a:r>
          </a:p>
          <a:p>
            <a:pPr marL="870814" indent="-870814"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the soul can be restored from sin and death through the precious blood of Christ (Eph. 1:7). </a:t>
            </a:r>
          </a:p>
          <a:p>
            <a:pPr marL="870814" indent="-870814"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When we are buried with Christ in baptism, our sins are washed away (Acts 22:16).  </a:t>
            </a:r>
          </a:p>
          <a:p>
            <a:pPr marL="870814" indent="-870814"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As Christians, we can repent and confess our sins to God (Acts 8:22; 1 John 1:9).</a:t>
            </a:r>
          </a:p>
          <a:p>
            <a:pPr marL="870814" indent="-870814">
              <a:defRPr/>
            </a:pPr>
            <a:endParaRPr lang="en-US" sz="2300" dirty="0"/>
          </a:p>
          <a:p>
            <a:pPr marL="870814" indent="-870814">
              <a:defRPr/>
            </a:pPr>
            <a:endParaRPr lang="en-US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0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0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0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0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653</Words>
  <Application>Microsoft Office PowerPoint</Application>
  <PresentationFormat>Custom</PresentationFormat>
  <Paragraphs>74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 of Forgiveness</vt:lpstr>
      <vt:lpstr>Introduction</vt:lpstr>
      <vt:lpstr>Introduction</vt:lpstr>
      <vt:lpstr>The Power to Forgive…</vt:lpstr>
      <vt:lpstr>The Power to Forgive…</vt:lpstr>
      <vt:lpstr>The Healing Power in Forgiveness</vt:lpstr>
      <vt:lpstr>The Power to Restore Relationships</vt:lpstr>
      <vt:lpstr>Conclusion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of Forgiveness</dc:title>
  <dc:creator>Steven Lawrence Locklair</dc:creator>
  <cp:lastModifiedBy>Steven Lawrence Locklair</cp:lastModifiedBy>
  <cp:revision>4</cp:revision>
  <dcterms:created xsi:type="dcterms:W3CDTF">2014-03-08T21:06:28Z</dcterms:created>
  <dcterms:modified xsi:type="dcterms:W3CDTF">2014-03-09T19:07:10Z</dcterms:modified>
</cp:coreProperties>
</file>