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0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8BFB9-7C4C-400F-8FCA-A411EA5C776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57CDC-B104-4243-91D8-2002D95629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D2180-7B35-411B-B922-01CA6FD98234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0D63-CE09-43BF-9F3E-CC6F75E7E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You Need the Truth</a:t>
            </a:r>
            <a:endParaRPr lang="en-US" sz="8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/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You Need the Forgiveness of Your Sins                                            (Tit. 2:11-12; Jas. 1:21; Jn. 19:35; 1 Pet. 1:22; Eph. 1:7)</a:t>
            </a:r>
          </a:p>
          <a:p>
            <a:pPr algn="ctr">
              <a:buNone/>
            </a:pPr>
            <a:endParaRPr lang="en-US" sz="4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You Need Jesus in Your Everyday Life                                  (Jn. 6:68; 2 Jn. 1:9; Ps. 1:1-2; Eph. 4:17-24; Luke 9:23)</a:t>
            </a:r>
          </a:p>
          <a:p>
            <a:pPr algn="ctr">
              <a:buNone/>
            </a:pP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You Can Only Serve God in Truth                       (Jos. 24:14; 1 Sa. 12:19-25; 1 Jn. 1:5-10; 2 Jn. 1:1-4)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Why You Need the Truth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You Need the Truth</dc:title>
  <dc:creator>Steven Lawrence Locklair</dc:creator>
  <cp:lastModifiedBy>Steven Lawrence Locklair</cp:lastModifiedBy>
  <cp:revision>6</cp:revision>
  <dcterms:created xsi:type="dcterms:W3CDTF">2014-11-09T03:01:07Z</dcterms:created>
  <dcterms:modified xsi:type="dcterms:W3CDTF">2014-11-09T13:17:58Z</dcterms:modified>
</cp:coreProperties>
</file>