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66" r:id="rId2"/>
    <p:sldId id="256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</p:sldIdLst>
  <p:sldSz cx="14630400" cy="8229600"/>
  <p:notesSz cx="9144000" cy="6858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52" y="-10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B6755-95DA-4C3D-BF33-EB889EEE9725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997F0-4EA0-42B0-8FC1-8E57FB5082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08F8C-8E5F-4CF3-974F-F40379C31B74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C295-16C2-4F25-9E4C-75BA36E99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08F8C-8E5F-4CF3-974F-F40379C31B74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C295-16C2-4F25-9E4C-75BA36E99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08F8C-8E5F-4CF3-974F-F40379C31B74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C295-16C2-4F25-9E4C-75BA36E99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08F8C-8E5F-4CF3-974F-F40379C31B74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C295-16C2-4F25-9E4C-75BA36E99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08F8C-8E5F-4CF3-974F-F40379C31B74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C295-16C2-4F25-9E4C-75BA36E99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08F8C-8E5F-4CF3-974F-F40379C31B74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C295-16C2-4F25-9E4C-75BA36E99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08F8C-8E5F-4CF3-974F-F40379C31B74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C295-16C2-4F25-9E4C-75BA36E99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08F8C-8E5F-4CF3-974F-F40379C31B74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C295-16C2-4F25-9E4C-75BA36E99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08F8C-8E5F-4CF3-974F-F40379C31B74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C295-16C2-4F25-9E4C-75BA36E99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08F8C-8E5F-4CF3-974F-F40379C31B74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C295-16C2-4F25-9E4C-75BA36E99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08F8C-8E5F-4CF3-974F-F40379C31B74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C295-16C2-4F25-9E4C-75BA36E99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08F8C-8E5F-4CF3-974F-F40379C31B74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6C295-16C2-4F25-9E4C-75BA36E99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Hymns for Our Worship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9 – Our God, He Is Alive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18 – The Great Redeemer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174 – Christ Arose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489 – Blessed Are They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274 – Softly And Tenderly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689 – Master, The Tempest Is Raging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391400"/>
          </a:xfrm>
        </p:spPr>
        <p:txBody>
          <a:bodyPr>
            <a:normAutofit/>
          </a:bodyPr>
          <a:lstStyle/>
          <a:p>
            <a:pPr marL="609600" indent="-609600" algn="ctr">
              <a:buNone/>
              <a:defRPr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Many Christians at Sardis needed to wake up and repent of their sins while a few of them were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pure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Rev.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3:3-4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  </a:t>
            </a:r>
          </a:p>
          <a:p>
            <a:pPr marL="609600" indent="-609600" algn="ctr"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Nothing unclean will enter into heaven but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only those who names are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Lamb’s book of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life (Rev.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21:27).</a:t>
            </a:r>
          </a:p>
          <a:p>
            <a:pPr marL="609600" indent="-609600" algn="ctr">
              <a:buNone/>
              <a:defRPr/>
            </a:pPr>
            <a:endParaRPr lang="en-US" sz="2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 name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written in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Lamb’s book of life? </a:t>
            </a:r>
            <a:endParaRPr lang="en-US" sz="4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endParaRPr lang="en-US" sz="2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Decide today to be baptized into the one body of Christ so that you can be forgiven of your sins and be pure (Acts 22:16; 1 Cor. 6:11; 12:13) or be restored (Acts 8:22).</a:t>
            </a:r>
            <a:endParaRPr lang="en-US" sz="4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Hymns for Our Worship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9 – Our God, He Is Alive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18 – The Great Redeemer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174 – Christ Arose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489 – Blessed Are They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274 – Softly And Tenderly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689 – Master, The Tempest Is Raging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4630400" cy="8229600"/>
          </a:xfrm>
        </p:spPr>
        <p:txBody>
          <a:bodyPr>
            <a:normAutofit/>
          </a:bodyPr>
          <a:lstStyle/>
          <a:p>
            <a:r>
              <a:rPr lang="en-US" sz="155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to Keep the Church   Pure</a:t>
            </a:r>
            <a:endParaRPr lang="en-US" sz="155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“Husbands, love your wives, just as </a:t>
            </a:r>
            <a:r>
              <a:rPr lang="en-US" sz="4800" u="sng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Christ also loved the church and gave Himself up for her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so that He might sanctify her, having cleansed her by the washing of water with the word, that He might present to Himself </a:t>
            </a:r>
            <a:r>
              <a:rPr lang="en-US" sz="4800" u="sng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church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in all her glory, having no spot or wrinkle or any such thing; but that she </a:t>
            </a:r>
            <a:r>
              <a:rPr lang="en-US" sz="4800" u="sng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would be holy and blameless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 (Ephesians 5:25-27)</a:t>
            </a:r>
          </a:p>
          <a:p>
            <a:pPr algn="ctr">
              <a:buNone/>
            </a:pPr>
            <a:endParaRPr lang="en-US" sz="1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Christ loved the church and gave Himself for her so that she might be pure (holy and blameless).</a:t>
            </a:r>
          </a:p>
          <a:p>
            <a:pPr algn="ctr">
              <a:buNone/>
            </a:pPr>
            <a:endParaRPr lang="en-US" sz="1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Since the Lord expects His church to be pure, how are we responsible as members of His blood bought body?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Christ Expects Pure Doctrine to be Preached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239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Every word of God is pure, so it is a reliable standard to follow (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Prov. </a:t>
            </a:r>
            <a:r>
              <a:rPr lang="en-US" sz="45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30:6; 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119:140; 2 Tim. 3:14-17).</a:t>
            </a:r>
          </a:p>
          <a:p>
            <a:pPr algn="ctr">
              <a:buNone/>
            </a:pPr>
            <a:endParaRPr lang="en-US" sz="1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Paul told Timothy to preach that pure word (reprove &amp; rebuke sins) even when some would turn away from it because of their lustful desires (2 Tim. 4:1-5).</a:t>
            </a:r>
          </a:p>
          <a:p>
            <a:pPr algn="ctr">
              <a:buNone/>
            </a:pPr>
            <a:endParaRPr lang="en-US" sz="1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False teachers corrupt the truth which leads to moral impurity &amp; many to speak evil of the truth (2 Pet. 2:1-3). </a:t>
            </a:r>
          </a:p>
          <a:p>
            <a:pPr marL="609600" indent="-609600" algn="ctr">
              <a:buNone/>
              <a:defRPr/>
            </a:pPr>
            <a:endParaRPr lang="en-US" sz="1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whole counsel of God 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must </a:t>
            </a: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 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preached (Ax. </a:t>
            </a: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20:26-27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(</a:t>
            </a: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Salvation, Moral and Doctrinal 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issues, Christian living)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Pure Doctrine Must be Contended For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3152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Paul warned Timothy about some who taught error.            (1 Tim. 1:3-7; 18-20; 2 Tim. 2:16-18)</a:t>
            </a:r>
          </a:p>
          <a:p>
            <a:pPr algn="ctr">
              <a:buNone/>
            </a:pPr>
            <a:endParaRPr lang="en-US" sz="1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All error must be cast down (2 Cor. 10:3-6)-                        (false religions, faith only, divorce &amp; remarriage, etc.)</a:t>
            </a:r>
          </a:p>
          <a:p>
            <a:pPr algn="ctr">
              <a:buNone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Don’t bid </a:t>
            </a:r>
            <a:r>
              <a:rPr lang="en-US" sz="45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godspeed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to those who don’t abide in the doctrine of Christ or you share in their evil deeds (2 John 1:9-11). </a:t>
            </a:r>
          </a:p>
          <a:p>
            <a:pPr algn="ctr">
              <a:buNone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Brethren must examine what is spoken by the Scriptures to see if is the pure doctrine of Christ (Jude 1:3; Acts 17:11) and correcting it if necessary (Acts 18:24-26). </a:t>
            </a:r>
          </a:p>
          <a:p>
            <a:pPr marL="609600" indent="-609600" algn="ctr">
              <a:buNone/>
              <a:defRPr/>
            </a:pPr>
            <a:endParaRPr lang="en-US" sz="1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Purity Must be Practiced by Christians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239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we are teaching &amp; contending for purity but aren’t practicing it, we are hypocrites (Matt. 23:3; 27-28).</a:t>
            </a:r>
          </a:p>
          <a:p>
            <a:pPr algn="ctr">
              <a:buNone/>
            </a:pPr>
            <a:endParaRPr lang="en-US" sz="1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Peter played the hypocrite in Antioch which led other Jews and Barnabas into sin.  He was publicly rebuked by the apostle Paul because he stood condemned (Gal. 2:11-14). </a:t>
            </a: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Pursue righteousness and flee from youthful lusts-   [gambling, pornography, fornication, drinking] (2 Ti. 2:22).</a:t>
            </a: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tempted Joseph said, “How can I do this great wickedness &amp; sin against God” (Gen. 39:9) &amp; so should we. </a:t>
            </a:r>
          </a:p>
          <a:p>
            <a:pPr algn="ctr">
              <a:buNone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Autofit/>
          </a:bodyPr>
          <a:lstStyle/>
          <a:p>
            <a:r>
              <a:rPr lang="en-US" sz="53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Can I be Pure when my Peers Practice Sin?</a:t>
            </a:r>
            <a:endParaRPr lang="en-US" sz="5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239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young man can keep his way pure by taking heed to God’s word (Psalm 119:9).</a:t>
            </a:r>
          </a:p>
          <a:p>
            <a:pPr algn="ctr">
              <a:buNone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you must seek God with all your heart and treasure God’s command in your heart so that you may not sin against Him (Psalm 119:10-11).</a:t>
            </a: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is faithful and has promised that you will not be tempted beyond your ability to overcome it (1 Cor. 10:13).</a:t>
            </a:r>
          </a:p>
          <a:p>
            <a:pPr algn="ctr">
              <a:buNone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Make friends with others who will help you to be pure.          (1 Cor. 15:33; Prov. 13:20) 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Purity in Practice must be Motivated by Love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315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God’s love inspired the plan of salvation and for Christ to give Himself up for us (Rom. 5:8; Eph. 5:1-2).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ctr">
              <a:buNone/>
            </a:pPr>
            <a:endParaRPr lang="en-US" sz="1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we gave away everything we had or our body to be tortured but weren’t motivated by love, it would not profit our souls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(1 Cor. 13:1-3; Luke 17:10). </a:t>
            </a:r>
          </a:p>
          <a:p>
            <a:pPr algn="ctr">
              <a:buNone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Our response to His love should be obedience to His commands (Heb. 5:8-9; John 14:15; 1 John 5:3). </a:t>
            </a:r>
          </a:p>
          <a:p>
            <a:pPr marL="609600" indent="-609600" algn="ctr">
              <a:buNone/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Even rebuke and/or withdrawing fellowship must be done out of love (Gal. 6:1; 1 Cor. 5:13; 2 Th. 3:14-15). 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315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Christ wants His bride, the church, to be pure in doctrine, life, and love.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ctr">
              <a:buNone/>
            </a:pPr>
            <a:endParaRPr lang="en-US" sz="1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Only a pure church will be delivered up to God (Rv. 21:2).</a:t>
            </a:r>
          </a:p>
          <a:p>
            <a:pPr algn="ctr">
              <a:buNone/>
            </a:pPr>
            <a:endParaRPr lang="en-US" sz="1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you fulfilling your responsibility to keep the church pure in your life and contending for the faith? </a:t>
            </a:r>
          </a:p>
          <a:p>
            <a:pPr algn="ctr">
              <a:buNone/>
            </a:pPr>
            <a:endParaRPr lang="en-US" sz="1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are right on all the doctrine but don’t practice purity, you will be condemned (1 Jn. 3:3; Rev. 21:8). </a:t>
            </a:r>
          </a:p>
          <a:p>
            <a:pPr marL="609600" indent="-609600" algn="ctr">
              <a:buNone/>
              <a:defRPr/>
            </a:pPr>
            <a:endParaRPr lang="en-US" sz="1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live a good moral life but are deceived by doctrinal error, you will be lost also (2 Thess. 2:9-12). 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</TotalTime>
  <Words>892</Words>
  <Application>Microsoft Office PowerPoint</Application>
  <PresentationFormat>Custom</PresentationFormat>
  <Paragraphs>80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Hymns for Our Worship</vt:lpstr>
      <vt:lpstr>How to Keep the Church   Pure</vt:lpstr>
      <vt:lpstr>Introduction</vt:lpstr>
      <vt:lpstr>Christ Expects Pure Doctrine to be Preached</vt:lpstr>
      <vt:lpstr>Pure Doctrine Must be Contended For</vt:lpstr>
      <vt:lpstr>Purity Must be Practiced by Christians</vt:lpstr>
      <vt:lpstr>How Can I be Pure when my Peers Practice Sin?</vt:lpstr>
      <vt:lpstr>Purity in Practice must be Motivated by Love</vt:lpstr>
      <vt:lpstr>Conclusion</vt:lpstr>
      <vt:lpstr>Conclusion</vt:lpstr>
      <vt:lpstr>Hymns for Our Worship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Keep the Church   Pure</dc:title>
  <dc:creator>Steven Lawrence Locklair</dc:creator>
  <cp:lastModifiedBy>Steven Lawrence Locklair</cp:lastModifiedBy>
  <cp:revision>14</cp:revision>
  <dcterms:created xsi:type="dcterms:W3CDTF">2015-02-08T02:13:05Z</dcterms:created>
  <dcterms:modified xsi:type="dcterms:W3CDTF">2015-02-08T22:46:25Z</dcterms:modified>
</cp:coreProperties>
</file>