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7" r:id="rId2"/>
    <p:sldId id="258" r:id="rId3"/>
    <p:sldId id="256" r:id="rId4"/>
    <p:sldId id="259" r:id="rId5"/>
    <p:sldId id="260" r:id="rId6"/>
    <p:sldId id="261" r:id="rId7"/>
    <p:sldId id="262" r:id="rId8"/>
    <p:sldId id="263" r:id="rId9"/>
    <p:sldId id="264" r:id="rId10"/>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2D6DCC95-4FDD-47AA-B15A-88F58E8C35BA}" type="datetimeFigureOut">
              <a:rPr lang="en-US" smtClean="0"/>
              <a:t>7/4/2015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D8F4921E-EDB9-43D3-91BE-47D8917AAD6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98B476-6509-40DE-AD73-D5C25CCBF160}"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47067-B047-47DF-B53C-B907FC7EFD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98B476-6509-40DE-AD73-D5C25CCBF160}"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47067-B047-47DF-B53C-B907FC7EFD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98B476-6509-40DE-AD73-D5C25CCBF160}"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47067-B047-47DF-B53C-B907FC7EFD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98B476-6509-40DE-AD73-D5C25CCBF160}"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47067-B047-47DF-B53C-B907FC7EFD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98B476-6509-40DE-AD73-D5C25CCBF160}"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47067-B047-47DF-B53C-B907FC7EFD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98B476-6509-40DE-AD73-D5C25CCBF160}"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47067-B047-47DF-B53C-B907FC7EFDE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98B476-6509-40DE-AD73-D5C25CCBF160}" type="datetimeFigureOut">
              <a:rPr lang="en-US" smtClean="0"/>
              <a:t>7/3/2015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47067-B047-47DF-B53C-B907FC7EFDE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98B476-6509-40DE-AD73-D5C25CCBF160}" type="datetimeFigureOut">
              <a:rPr lang="en-US" smtClean="0"/>
              <a:t>7/3/2015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47067-B047-47DF-B53C-B907FC7EFD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98B476-6509-40DE-AD73-D5C25CCBF160}" type="datetimeFigureOut">
              <a:rPr lang="en-US" smtClean="0"/>
              <a:t>7/3/2015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47067-B047-47DF-B53C-B907FC7EFD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98B476-6509-40DE-AD73-D5C25CCBF160}"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47067-B047-47DF-B53C-B907FC7EFDE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98B476-6509-40DE-AD73-D5C25CCBF160}"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47067-B047-47DF-B53C-B907FC7EFDE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6D98B476-6509-40DE-AD73-D5C25CCBF160}" type="datetimeFigureOut">
              <a:rPr lang="en-US" smtClean="0"/>
              <a:t>7/3/2015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47447067-B047-47DF-B53C-B907FC7EFD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Words are very important as we couldn’t communicate, understand, or know anything without them.</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Jesus is the Word of God who explained the truth of His Father’s will to mankind (John 1:1, 14, 18; 8:32).</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God’s righteousness is revealed in the gospel of Christ so that we might be saved and become righteous (Rom. 1:16-17).</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Satan doesn’t want people to be saved so when God’s word is taught, he perverts the meaning so that mankind will be deceived and disobey God </a:t>
            </a:r>
            <a:r>
              <a:rPr lang="en-US" sz="4000" dirty="0" smtClean="0">
                <a:solidFill>
                  <a:schemeClr val="bg1"/>
                </a:solidFill>
                <a:latin typeface="Tahoma" pitchFamily="34" charset="0"/>
                <a:ea typeface="Tahoma" pitchFamily="34" charset="0"/>
                <a:cs typeface="Tahoma" pitchFamily="34" charset="0"/>
              </a:rPr>
              <a:t>(</a:t>
            </a:r>
            <a:r>
              <a:rPr lang="en-US" sz="4000" dirty="0" err="1" smtClean="0">
                <a:solidFill>
                  <a:schemeClr val="bg1"/>
                </a:solidFill>
                <a:latin typeface="Tahoma" pitchFamily="34" charset="0"/>
                <a:ea typeface="Tahoma" pitchFamily="34" charset="0"/>
                <a:cs typeface="Tahoma" pitchFamily="34" charset="0"/>
              </a:rPr>
              <a:t>Lk</a:t>
            </a:r>
            <a:r>
              <a:rPr lang="en-US" sz="4000" dirty="0" smtClean="0">
                <a:solidFill>
                  <a:schemeClr val="bg1"/>
                </a:solidFill>
                <a:latin typeface="Tahoma" pitchFamily="34" charset="0"/>
                <a:ea typeface="Tahoma" pitchFamily="34" charset="0"/>
                <a:cs typeface="Tahoma" pitchFamily="34" charset="0"/>
              </a:rPr>
              <a:t>. 8:12; 1 Jn. 2:16; Eph. 2:2)</a:t>
            </a:r>
            <a:r>
              <a:rPr lang="en-US" sz="4000" dirty="0" smtClean="0">
                <a:solidFill>
                  <a:schemeClr val="bg1"/>
                </a:solidFill>
                <a:latin typeface="Tahoma" pitchFamily="34" charset="0"/>
                <a:ea typeface="Tahoma" pitchFamily="34" charset="0"/>
                <a:cs typeface="Tahoma" pitchFamily="34" charset="0"/>
              </a:rPr>
              <a:t>.</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fontScale="925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Satan got Eve to sin by getting her to focus on the forbidden fruit- “good for food”; “delight to the eyes”; “desirable to make you wise”; and “you will be like God” (Gen. 3:6).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Satan made it appear right and good for Eve to eat even though she understood the command (Gen. 3:3, 6).</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Satan uses false teachers today to redefine righteousness using good words that appeal to people (Ro. 16:18; 2 Co. 11:15).</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i="1" dirty="0" smtClean="0">
                <a:solidFill>
                  <a:schemeClr val="bg1"/>
                </a:solidFill>
                <a:latin typeface="Tahoma" pitchFamily="34" charset="0"/>
                <a:ea typeface="Tahoma" pitchFamily="34" charset="0"/>
                <a:cs typeface="Tahoma" pitchFamily="34" charset="0"/>
              </a:rPr>
              <a:t>“Be on your guard so that you are not carried away by the error of unprincipled men and fall from your own steadfastness, but grow in the grace and knowledge of our Lord and Savior Jesus Christ” </a:t>
            </a:r>
            <a:r>
              <a:rPr lang="en-US" sz="4000" dirty="0" smtClean="0">
                <a:solidFill>
                  <a:schemeClr val="bg1"/>
                </a:solidFill>
                <a:latin typeface="Tahoma" pitchFamily="34" charset="0"/>
                <a:ea typeface="Tahoma" pitchFamily="34" charset="0"/>
                <a:cs typeface="Tahoma" pitchFamily="34" charset="0"/>
              </a:rPr>
              <a:t>(2 Peter 3:18)</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5500" dirty="0" smtClean="0">
                <a:solidFill>
                  <a:srgbClr val="FFFF00"/>
                </a:solidFill>
                <a:latin typeface="Tahoma" pitchFamily="34" charset="0"/>
                <a:ea typeface="Tahoma" pitchFamily="34" charset="0"/>
                <a:cs typeface="Tahoma" pitchFamily="34" charset="0"/>
              </a:rPr>
              <a:t>Satan Redefines God’s Words </a:t>
            </a:r>
            <a:endParaRPr lang="en-US" sz="155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Lust is Redefined as “Love” in the 1960’s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In the 1960’s, a sexual revolution took place as Playboy Magazine began in the 50’s, the pill for women started in the early 60’s, and the expression “free love” took hold.</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“Love” is a word that Jesus used in the context of keeping His commandments (John 14:15; 1 John 5:2-3).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Satan promises “free love” to the masses through his ministers but it only enslaves people in their sins (2 Pet. 2:18-19).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When people practice sin, they have exchanged God’s truth for a lie and served themselves rather than God (Rom. 1:24-25).</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Fornication Redefined as “Cohabitation”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152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a:t>
            </a:r>
            <a:r>
              <a:rPr lang="en-US" sz="4000" dirty="0">
                <a:solidFill>
                  <a:schemeClr val="bg1"/>
                </a:solidFill>
                <a:latin typeface="Tahoma" pitchFamily="34" charset="0"/>
                <a:ea typeface="Tahoma" pitchFamily="34" charset="0"/>
                <a:cs typeface="Tahoma" pitchFamily="34" charset="0"/>
              </a:rPr>
              <a:t>Before 1970, living together outside of marriage was uncommon, but by the late 1990s at least 50% to 60% of couples lived together </a:t>
            </a:r>
            <a:r>
              <a:rPr lang="en-US" sz="4000" dirty="0" err="1" smtClean="0">
                <a:solidFill>
                  <a:schemeClr val="bg1"/>
                </a:solidFill>
                <a:latin typeface="Tahoma" pitchFamily="34" charset="0"/>
                <a:ea typeface="Tahoma" pitchFamily="34" charset="0"/>
                <a:cs typeface="Tahoma" pitchFamily="34" charset="0"/>
              </a:rPr>
              <a:t>premaritally</a:t>
            </a:r>
            <a:r>
              <a:rPr lang="en-US" sz="4000" dirty="0" smtClean="0">
                <a:solidFill>
                  <a:schemeClr val="bg1"/>
                </a:solidFill>
                <a:latin typeface="Tahoma" pitchFamily="34" charset="0"/>
                <a:ea typeface="Tahoma" pitchFamily="34" charset="0"/>
                <a:cs typeface="Tahoma" pitchFamily="34" charset="0"/>
              </a:rPr>
              <a:t>” (Dr</a:t>
            </a:r>
            <a:r>
              <a:rPr lang="en-US" sz="4000" dirty="0">
                <a:solidFill>
                  <a:schemeClr val="bg1"/>
                </a:solidFill>
                <a:latin typeface="Tahoma" pitchFamily="34" charset="0"/>
                <a:ea typeface="Tahoma" pitchFamily="34" charset="0"/>
                <a:cs typeface="Tahoma" pitchFamily="34" charset="0"/>
              </a:rPr>
              <a:t>. Galena </a:t>
            </a:r>
            <a:r>
              <a:rPr lang="en-US" sz="4000" dirty="0" smtClean="0">
                <a:solidFill>
                  <a:schemeClr val="bg1"/>
                </a:solidFill>
                <a:latin typeface="Tahoma" pitchFamily="34" charset="0"/>
                <a:ea typeface="Tahoma" pitchFamily="34" charset="0"/>
                <a:cs typeface="Tahoma" pitchFamily="34" charset="0"/>
              </a:rPr>
              <a:t>Rhoades)</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Over 66% of high school senior boys and 61% of girls agreed that it is a good idea to live together to determine compatibility </a:t>
            </a:r>
            <a:r>
              <a:rPr lang="en-US" sz="3500" dirty="0" smtClean="0">
                <a:solidFill>
                  <a:schemeClr val="bg1"/>
                </a:solidFill>
                <a:latin typeface="Tahoma" pitchFamily="34" charset="0"/>
                <a:ea typeface="Tahoma" pitchFamily="34" charset="0"/>
                <a:cs typeface="Tahoma" pitchFamily="34" charset="0"/>
              </a:rPr>
              <a:t>(“Should We Live Together?” David </a:t>
            </a:r>
            <a:r>
              <a:rPr lang="en-US" sz="3500" dirty="0" err="1" smtClean="0">
                <a:solidFill>
                  <a:schemeClr val="bg1"/>
                </a:solidFill>
                <a:latin typeface="Tahoma" pitchFamily="34" charset="0"/>
                <a:ea typeface="Tahoma" pitchFamily="34" charset="0"/>
                <a:cs typeface="Tahoma" pitchFamily="34" charset="0"/>
              </a:rPr>
              <a:t>Popenoe</a:t>
            </a:r>
            <a:r>
              <a:rPr lang="en-US" sz="3500" dirty="0" smtClean="0">
                <a:solidFill>
                  <a:schemeClr val="bg1"/>
                </a:solidFill>
                <a:latin typeface="Tahoma" pitchFamily="34" charset="0"/>
                <a:ea typeface="Tahoma" pitchFamily="34" charset="0"/>
                <a:cs typeface="Tahoma" pitchFamily="34" charset="0"/>
              </a:rPr>
              <a:t> &amp; Barbara Dafoe Whitehead, 1999, p. 5).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It is God’s will that you abstain from fornication and if you reject this, you are rejecting God, not man (1 Thess. 4:3-8).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Many are deceived by Satan’s redefinition of fornication!</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Homosexuality Redefined as “Gay”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The Flintstones had in its theme song “we’ll have a gay old time” and other TV shows in the 60’s used the word “gay” for  happy.</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“After</a:t>
            </a:r>
            <a:r>
              <a:rPr lang="en-US" sz="4000" dirty="0">
                <a:solidFill>
                  <a:schemeClr val="bg1"/>
                </a:solidFill>
                <a:latin typeface="Tahoma" pitchFamily="34" charset="0"/>
                <a:ea typeface="Tahoma" pitchFamily="34" charset="0"/>
                <a:cs typeface="Tahoma" pitchFamily="34" charset="0"/>
              </a:rPr>
              <a:t> World War II, as social attitudes toward sexuality began </a:t>
            </a:r>
            <a:r>
              <a:rPr lang="en-US" sz="4000" dirty="0" smtClean="0">
                <a:solidFill>
                  <a:schemeClr val="bg1"/>
                </a:solidFill>
                <a:latin typeface="Tahoma" pitchFamily="34" charset="0"/>
                <a:ea typeface="Tahoma" pitchFamily="34" charset="0"/>
                <a:cs typeface="Tahoma" pitchFamily="34" charset="0"/>
              </a:rPr>
              <a:t> to change, gay was applied openly by homosexuals to themselves” (dictionary.com)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Homosexuality has been condemned in every age and those who practice it will not go to heaven (Gen. 19:24; Lev. 18:22; Rom. 1:26-27; 1 Cor. 6:9-10).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How is that a “gay” lifestyle?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Marriage Redefined to Include Homosexuals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543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The Supreme Court on June 26, 2003 struck down the sodomy law in Texas which made it legal for homosexuals to practice that behavior in all 50 states.</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This paved the way for same sex marriage to be legalized in Massachusetts in 2004 and eventually the Supreme Court decided that it was legal in all 50 states on June 26, 2015.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the Supreme Ruler of the universe </a:t>
            </a:r>
            <a:r>
              <a:rPr lang="en-US" sz="4000" dirty="0" smtClean="0">
                <a:solidFill>
                  <a:schemeClr val="bg1"/>
                </a:solidFill>
                <a:latin typeface="Tahoma" pitchFamily="34" charset="0"/>
                <a:ea typeface="Tahoma" pitchFamily="34" charset="0"/>
                <a:cs typeface="Tahoma" pitchFamily="34" charset="0"/>
              </a:rPr>
              <a:t>has declared that marriage is between one man and one woman since the beginning of time (Gen. 2:24; Matt. 19:6).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Isaiah 5:20 says, </a:t>
            </a:r>
            <a:r>
              <a:rPr lang="en-US" sz="4000" i="1" dirty="0" smtClean="0">
                <a:solidFill>
                  <a:schemeClr val="bg1"/>
                </a:solidFill>
                <a:latin typeface="Tahoma" pitchFamily="34" charset="0"/>
                <a:ea typeface="Tahoma" pitchFamily="34" charset="0"/>
                <a:cs typeface="Tahoma" pitchFamily="34" charset="0"/>
              </a:rPr>
              <a:t>“Woe </a:t>
            </a:r>
            <a:r>
              <a:rPr lang="en-US" sz="4000" i="1" dirty="0">
                <a:solidFill>
                  <a:schemeClr val="bg1"/>
                </a:solidFill>
                <a:latin typeface="Tahoma" pitchFamily="34" charset="0"/>
                <a:ea typeface="Tahoma" pitchFamily="34" charset="0"/>
                <a:cs typeface="Tahoma" pitchFamily="34" charset="0"/>
              </a:rPr>
              <a:t>to those who call evil good, </a:t>
            </a:r>
            <a:r>
              <a:rPr lang="en-US" sz="4000" i="1" dirty="0" smtClean="0">
                <a:solidFill>
                  <a:schemeClr val="bg1"/>
                </a:solidFill>
                <a:latin typeface="Tahoma" pitchFamily="34" charset="0"/>
                <a:ea typeface="Tahoma" pitchFamily="34" charset="0"/>
                <a:cs typeface="Tahoma" pitchFamily="34" charset="0"/>
              </a:rPr>
              <a:t>and good </a:t>
            </a:r>
            <a:r>
              <a:rPr lang="en-US" sz="4000" i="1" dirty="0">
                <a:solidFill>
                  <a:schemeClr val="bg1"/>
                </a:solidFill>
                <a:latin typeface="Tahoma" pitchFamily="34" charset="0"/>
                <a:ea typeface="Tahoma" pitchFamily="34" charset="0"/>
                <a:cs typeface="Tahoma" pitchFamily="34" charset="0"/>
              </a:rPr>
              <a:t>evil</a:t>
            </a:r>
            <a:r>
              <a:rPr lang="en-US" sz="4000" i="1" dirty="0" smtClean="0">
                <a:solidFill>
                  <a:schemeClr val="bg1"/>
                </a:solidFill>
                <a:latin typeface="Tahoma" pitchFamily="34" charset="0"/>
                <a:ea typeface="Tahoma" pitchFamily="34" charset="0"/>
                <a:cs typeface="Tahoma" pitchFamily="34" charset="0"/>
              </a:rPr>
              <a:t>; Who</a:t>
            </a:r>
            <a:r>
              <a:rPr lang="en-US" sz="4000" i="1" dirty="0">
                <a:solidFill>
                  <a:schemeClr val="bg1"/>
                </a:solidFill>
                <a:latin typeface="Tahoma" pitchFamily="34" charset="0"/>
                <a:ea typeface="Tahoma" pitchFamily="34" charset="0"/>
                <a:cs typeface="Tahoma" pitchFamily="34" charset="0"/>
              </a:rPr>
              <a:t> </a:t>
            </a:r>
            <a:r>
              <a:rPr lang="en-US" sz="4000" i="1" dirty="0" smtClean="0">
                <a:solidFill>
                  <a:schemeClr val="bg1"/>
                </a:solidFill>
                <a:latin typeface="Tahoma" pitchFamily="34" charset="0"/>
                <a:ea typeface="Tahoma" pitchFamily="34" charset="0"/>
                <a:cs typeface="Tahoma" pitchFamily="34" charset="0"/>
              </a:rPr>
              <a:t>substitute </a:t>
            </a:r>
            <a:r>
              <a:rPr lang="en-US" sz="4000" i="1" dirty="0">
                <a:solidFill>
                  <a:schemeClr val="bg1"/>
                </a:solidFill>
                <a:latin typeface="Tahoma" pitchFamily="34" charset="0"/>
                <a:ea typeface="Tahoma" pitchFamily="34" charset="0"/>
                <a:cs typeface="Tahoma" pitchFamily="34" charset="0"/>
              </a:rPr>
              <a:t>darkness for light and light for darkness;</a:t>
            </a:r>
            <a:r>
              <a:rPr lang="en-US" sz="4000" i="1" dirty="0" smtClean="0">
                <a:solidFill>
                  <a:schemeClr val="bg1"/>
                </a:solidFill>
                <a:latin typeface="Tahoma" pitchFamily="34" charset="0"/>
                <a:ea typeface="Tahoma" pitchFamily="34" charset="0"/>
                <a:cs typeface="Tahoma" pitchFamily="34" charset="0"/>
              </a:rPr>
              <a:t/>
            </a:r>
            <a:br>
              <a:rPr lang="en-US" sz="4000" i="1" dirty="0" smtClean="0">
                <a:solidFill>
                  <a:schemeClr val="bg1"/>
                </a:solidFill>
                <a:latin typeface="Tahoma" pitchFamily="34" charset="0"/>
                <a:ea typeface="Tahoma" pitchFamily="34" charset="0"/>
                <a:cs typeface="Tahoma" pitchFamily="34" charset="0"/>
              </a:rPr>
            </a:br>
            <a:r>
              <a:rPr lang="en-US" sz="4000" i="1" dirty="0">
                <a:solidFill>
                  <a:schemeClr val="bg1"/>
                </a:solidFill>
                <a:latin typeface="Tahoma" pitchFamily="34" charset="0"/>
                <a:ea typeface="Tahoma" pitchFamily="34" charset="0"/>
                <a:cs typeface="Tahoma" pitchFamily="34" charset="0"/>
              </a:rPr>
              <a:t>Who </a:t>
            </a:r>
            <a:r>
              <a:rPr lang="en-US" sz="4000" i="1" dirty="0" smtClean="0">
                <a:solidFill>
                  <a:schemeClr val="bg1"/>
                </a:solidFill>
                <a:latin typeface="Tahoma" pitchFamily="34" charset="0"/>
                <a:ea typeface="Tahoma" pitchFamily="34" charset="0"/>
                <a:cs typeface="Tahoma" pitchFamily="34" charset="0"/>
              </a:rPr>
              <a:t>substitute </a:t>
            </a:r>
            <a:r>
              <a:rPr lang="en-US" sz="4000" i="1" dirty="0">
                <a:solidFill>
                  <a:schemeClr val="bg1"/>
                </a:solidFill>
                <a:latin typeface="Tahoma" pitchFamily="34" charset="0"/>
                <a:ea typeface="Tahoma" pitchFamily="34" charset="0"/>
                <a:cs typeface="Tahoma" pitchFamily="34" charset="0"/>
              </a:rPr>
              <a:t>bitter for sweet and sweet for </a:t>
            </a:r>
            <a:r>
              <a:rPr lang="en-US" sz="4000" i="1" dirty="0" smtClean="0">
                <a:solidFill>
                  <a:schemeClr val="bg1"/>
                </a:solidFill>
                <a:latin typeface="Tahoma" pitchFamily="34" charset="0"/>
                <a:ea typeface="Tahoma" pitchFamily="34" charset="0"/>
                <a:cs typeface="Tahoma" pitchFamily="34" charset="0"/>
              </a:rPr>
              <a:t>bitter…woe to those…who take away the rights of the ones who are in the right”</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i="1" dirty="0" smtClean="0">
                <a:solidFill>
                  <a:schemeClr val="bg1"/>
                </a:solidFill>
                <a:latin typeface="Tahoma" pitchFamily="34" charset="0"/>
                <a:ea typeface="Tahoma" pitchFamily="34" charset="0"/>
                <a:cs typeface="Tahoma" pitchFamily="34" charset="0"/>
              </a:rPr>
              <a:t>“Righteousness exalts a nation but sin is a reproach to any people” </a:t>
            </a:r>
            <a:r>
              <a:rPr lang="en-US" sz="4000" dirty="0" smtClean="0">
                <a:solidFill>
                  <a:schemeClr val="bg1"/>
                </a:solidFill>
                <a:latin typeface="Tahoma" pitchFamily="34" charset="0"/>
                <a:ea typeface="Tahoma" pitchFamily="34" charset="0"/>
                <a:cs typeface="Tahoma" pitchFamily="34" charset="0"/>
              </a:rPr>
              <a:t>(Proverbs 14:34)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As Christians, we can plead for God’s mercy that there be enough righteous souls to spare our nation like Abram did on behalf of Sodom and Gomorrah</a:t>
            </a:r>
            <a:r>
              <a:rPr lang="en-US" sz="4000" dirty="0" smtClean="0">
                <a:solidFill>
                  <a:schemeClr val="bg1"/>
                </a:solidFill>
                <a:latin typeface="Tahoma" pitchFamily="34" charset="0"/>
                <a:ea typeface="Tahoma" pitchFamily="34" charset="0"/>
                <a:cs typeface="Tahoma" pitchFamily="34" charset="0"/>
              </a:rPr>
              <a:t> (Gen. 18).</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While we might have our right to preach the truth and/or our worship God taken away by our government, we must remain holy and contend for the truth…looking forward to His return. (Titus 2:11-14; Jude 1:3; Eph. 5:11)</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God’s word is clear on what men need to do to be saved- hear (Rom. 10:17); believe (John 3:16); repent (Luke 13:3); confess (Matt. 10:32) and be baptized (Mark 16:16).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Satan redefines God’s words for salvation so that people believe the lie that you are saved by faith alone (Js. 2:19,24).</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Who will you believe and obey?  God or Satan.  </a:t>
            </a:r>
            <a:endParaRPr lang="en-US" sz="4000" dirty="0">
              <a:solidFill>
                <a:schemeClr val="bg1"/>
              </a:solidFill>
              <a:latin typeface="Tahoma" pitchFamily="34" charset="0"/>
              <a:ea typeface="Tahoma" pitchFamily="34" charset="0"/>
              <a:cs typeface="Tahoma" pitchFamily="34" charset="0"/>
            </a:endParaRPr>
          </a:p>
          <a:p>
            <a:pPr algn="ctr">
              <a:buNone/>
            </a:pP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2876</TotalTime>
  <Words>398</Words>
  <Application>Microsoft Office PowerPoint</Application>
  <PresentationFormat>Custom</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Introduction</vt:lpstr>
      <vt:lpstr>Introduction</vt:lpstr>
      <vt:lpstr>Satan Redefines God’s Words </vt:lpstr>
      <vt:lpstr>Lust is Redefined as “Love” in the 1960’s</vt:lpstr>
      <vt:lpstr>Fornication Redefined as “Cohabitation”</vt:lpstr>
      <vt:lpstr>Homosexuality Redefined as “Gay”</vt:lpstr>
      <vt:lpstr>Marriage Redefined to Include Homosexuals</vt:lpstr>
      <vt:lpstr>Conclusion</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Satan Perverts God’s Word by Redefining Righteousness </dc:title>
  <dc:creator>Steven Lawrence Locklair</dc:creator>
  <cp:lastModifiedBy>Steven Lawrence Locklair</cp:lastModifiedBy>
  <cp:revision>21</cp:revision>
  <dcterms:created xsi:type="dcterms:W3CDTF">2015-07-03T13:54:18Z</dcterms:created>
  <dcterms:modified xsi:type="dcterms:W3CDTF">2015-07-05T13:51:16Z</dcterms:modified>
</cp:coreProperties>
</file>