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57" r:id="rId3"/>
    <p:sldId id="258" r:id="rId4"/>
    <p:sldId id="262" r:id="rId5"/>
    <p:sldId id="259" r:id="rId6"/>
    <p:sldId id="261" r:id="rId7"/>
    <p:sldId id="260" r:id="rId8"/>
    <p:sldId id="263" r:id="rId9"/>
    <p:sldId id="266" r:id="rId10"/>
    <p:sldId id="264" r:id="rId11"/>
    <p:sldId id="265" r:id="rId12"/>
    <p:sldId id="267" r:id="rId13"/>
  </p:sldIdLst>
  <p:sldSz cx="14630400" cy="8229600"/>
  <p:notesSz cx="6858000" cy="9144000"/>
  <p:defaultTextStyle>
    <a:defPPr>
      <a:defRPr lang="en-US"/>
    </a:defPPr>
    <a:lvl1pPr marL="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219" autoAdjust="0"/>
  </p:normalViewPr>
  <p:slideViewPr>
    <p:cSldViewPr>
      <p:cViewPr varScale="1">
        <p:scale>
          <a:sx n="52" d="100"/>
          <a:sy n="52" d="100"/>
        </p:scale>
        <p:origin x="-378" y="-90"/>
      </p:cViewPr>
      <p:guideLst>
        <p:guide orient="horz" pos="2592"/>
        <p:guide pos="46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9465D5-31CC-42FD-A2FC-193A42B2F572}" type="datetimeFigureOut">
              <a:rPr lang="en-US" smtClean="0"/>
              <a:pPr/>
              <a:t>7/25/2015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C98E1-3CB1-481E-8D48-968736327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C9AF6-BFCC-462D-8864-1522686349EF}" type="datetimeFigureOut">
              <a:rPr lang="en-US" smtClean="0"/>
              <a:pPr/>
              <a:t>7/25/2015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FBD78-EC5C-42AF-92F1-B7C18221E3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C9AF6-BFCC-462D-8864-1522686349EF}" type="datetimeFigureOut">
              <a:rPr lang="en-US" smtClean="0"/>
              <a:pPr/>
              <a:t>7/25/2015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FBD78-EC5C-42AF-92F1-B7C18221E3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7040" y="329566"/>
            <a:ext cx="3291840" cy="70218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520" y="329566"/>
            <a:ext cx="9631680" cy="70218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C9AF6-BFCC-462D-8864-1522686349EF}" type="datetimeFigureOut">
              <a:rPr lang="en-US" smtClean="0"/>
              <a:pPr/>
              <a:t>7/25/2015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FBD78-EC5C-42AF-92F1-B7C18221E3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C9AF6-BFCC-462D-8864-1522686349EF}" type="datetimeFigureOut">
              <a:rPr lang="en-US" smtClean="0"/>
              <a:pPr/>
              <a:t>7/25/2015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FBD78-EC5C-42AF-92F1-B7C18221E3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C9AF6-BFCC-462D-8864-1522686349EF}" type="datetimeFigureOut">
              <a:rPr lang="en-US" smtClean="0"/>
              <a:pPr/>
              <a:t>7/25/2015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FBD78-EC5C-42AF-92F1-B7C18221E3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71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C9AF6-BFCC-462D-8864-1522686349EF}" type="datetimeFigureOut">
              <a:rPr lang="en-US" smtClean="0"/>
              <a:pPr/>
              <a:t>7/25/2015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FBD78-EC5C-42AF-92F1-B7C18221E3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C9AF6-BFCC-462D-8864-1522686349EF}" type="datetimeFigureOut">
              <a:rPr lang="en-US" smtClean="0"/>
              <a:pPr/>
              <a:t>7/25/2015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FBD78-EC5C-42AF-92F1-B7C18221E3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C9AF6-BFCC-462D-8864-1522686349EF}" type="datetimeFigureOut">
              <a:rPr lang="en-US" smtClean="0"/>
              <a:pPr/>
              <a:t>7/25/2015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FBD78-EC5C-42AF-92F1-B7C18221E3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C9AF6-BFCC-462D-8864-1522686349EF}" type="datetimeFigureOut">
              <a:rPr lang="en-US" smtClean="0"/>
              <a:pPr/>
              <a:t>7/25/2015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FBD78-EC5C-42AF-92F1-B7C18221E3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C9AF6-BFCC-462D-8864-1522686349EF}" type="datetimeFigureOut">
              <a:rPr lang="en-US" smtClean="0"/>
              <a:pPr/>
              <a:t>7/25/2015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FBD78-EC5C-42AF-92F1-B7C18221E3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C9AF6-BFCC-462D-8864-1522686349EF}" type="datetimeFigureOut">
              <a:rPr lang="en-US" smtClean="0"/>
              <a:pPr/>
              <a:t>7/25/2015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FBD78-EC5C-42AF-92F1-B7C18221E3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2C9AF6-BFCC-462D-8864-1522686349EF}" type="datetimeFigureOut">
              <a:rPr lang="en-US" smtClean="0"/>
              <a:pPr/>
              <a:t>7/25/2015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FBD78-EC5C-42AF-92F1-B7C18221E37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0622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4630400" cy="8229600"/>
          </a:xfrm>
        </p:spPr>
        <p:txBody>
          <a:bodyPr>
            <a:normAutofit/>
          </a:bodyPr>
          <a:lstStyle/>
          <a:p>
            <a:r>
              <a:rPr lang="en-US" sz="222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Self-Control</a:t>
            </a:r>
            <a:endParaRPr lang="en-US" sz="222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19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God Provides Help to Have Self Control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14630400" cy="754380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sz="4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God will not allow you to be tempted beyond your ability to overcome any temptation (1 Cor. 10:13).</a:t>
            </a:r>
          </a:p>
          <a:p>
            <a:pPr algn="ctr">
              <a:buNone/>
            </a:pPr>
            <a:endParaRPr lang="en-US" sz="14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God will provide the way of escape from it and you will be able to endure through it no matter how difficult or how long it lasts. </a:t>
            </a:r>
          </a:p>
          <a:p>
            <a:pPr algn="ctr">
              <a:buNone/>
            </a:pPr>
            <a:endParaRPr lang="en-US" sz="14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If you trust in the Lord with all your heart and don’t lean on your own understanding, He will direct your paths (Pr. 3:5-7).</a:t>
            </a:r>
          </a:p>
          <a:p>
            <a:pPr algn="ctr">
              <a:buNone/>
            </a:pPr>
            <a:endParaRPr lang="en-US" sz="15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But if you have the habit of …lusting after lewd women…being greedy for gain…longing for </a:t>
            </a:r>
            <a:r>
              <a:rPr lang="en-US" sz="4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liquor…desiring dope…or </a:t>
            </a:r>
            <a:r>
              <a:rPr lang="en-US" sz="4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cursing when crestfallen, God won’t help you in your time of need.  </a:t>
            </a:r>
          </a:p>
          <a:p>
            <a:pPr algn="ctr">
              <a:buNone/>
            </a:pPr>
            <a:endParaRPr lang="en-US" sz="15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en-US" sz="14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en-US" sz="14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19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Conclusion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14630400" cy="73152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4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Years ago Andrew’s taekwondo instructor said, </a:t>
            </a:r>
            <a:r>
              <a:rPr lang="en-US" sz="4200" i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“If you don’t control yourself, someone else will control you.”</a:t>
            </a:r>
          </a:p>
          <a:p>
            <a:pPr algn="ctr">
              <a:buNone/>
            </a:pPr>
            <a:endParaRPr lang="en-US" sz="14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What he meant by that was if you live an undisciplined life, you could wind up in jail where they can restrict your every action. </a:t>
            </a:r>
          </a:p>
          <a:p>
            <a:pPr algn="ctr">
              <a:buNone/>
            </a:pPr>
            <a:endParaRPr lang="en-US" sz="15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While it’s a good </a:t>
            </a:r>
            <a:r>
              <a:rPr lang="en-US" sz="4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warning for young people, </a:t>
            </a:r>
            <a:r>
              <a:rPr lang="en-US" sz="4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there are much more serious and eternal consequences. </a:t>
            </a:r>
          </a:p>
          <a:p>
            <a:pPr algn="ctr">
              <a:buNone/>
            </a:pPr>
            <a:endParaRPr lang="en-US" sz="18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If you don’t master yourself, you are allowing the devil to put you in prison, which will end up in agonizing pain from which you will never escape (2 Ti. 2:26; Rev. 21:8).</a:t>
            </a:r>
          </a:p>
          <a:p>
            <a:pPr algn="ctr">
              <a:buNone/>
            </a:pPr>
            <a:endParaRPr lang="en-US" sz="14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en-US" sz="15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en-US" sz="15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en-US" sz="14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en-US" sz="14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19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Conclusion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14630400" cy="7315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Satan is waging war on your soul (1 Peter 2:11; 5:8). </a:t>
            </a:r>
          </a:p>
          <a:p>
            <a:pPr algn="ctr">
              <a:buNone/>
            </a:pPr>
            <a:endParaRPr lang="en-US" sz="14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You can resist him by being firm in your faith (1 Pet. 5:9).</a:t>
            </a:r>
          </a:p>
          <a:p>
            <a:pPr algn="ctr">
              <a:buNone/>
            </a:pPr>
            <a:endParaRPr lang="en-US" sz="14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Allow God’s grace and not sin to reign in your bodies so that you obey the Lord and not your lusts (Rom. 6:12-14)! </a:t>
            </a:r>
          </a:p>
          <a:p>
            <a:pPr algn="ctr">
              <a:buNone/>
            </a:pPr>
            <a:endParaRPr lang="en-US" sz="14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If you are guilty of not practicing self-control, don’t just go through the motions, repent of your sins, confess your </a:t>
            </a:r>
            <a:r>
              <a:rPr lang="en-US" sz="4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wrongs (2 Cor. 6:2; 7:10; 1 John </a:t>
            </a:r>
            <a:r>
              <a:rPr lang="en-US" sz="4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1:9) </a:t>
            </a:r>
            <a:r>
              <a:rPr lang="en-US" sz="4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or obey the gospel today </a:t>
            </a:r>
            <a:r>
              <a:rPr lang="en-US" sz="4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(Acts </a:t>
            </a:r>
            <a:r>
              <a:rPr lang="en-US" sz="4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2:38) so that you will be pure in thought, word, and deed.</a:t>
            </a:r>
          </a:p>
          <a:p>
            <a:pPr algn="ctr">
              <a:buNone/>
            </a:pPr>
            <a:endParaRPr lang="en-US" sz="15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en-US" sz="15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en-US" sz="14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en-US" sz="14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192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Introduction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14630400" cy="7086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Self- control is “the virtue of one who masters his desires and passions, especially his sensual appetites”                     (New Greek- English Lexicon, p. 166-167)</a:t>
            </a:r>
          </a:p>
          <a:p>
            <a:pPr algn="ctr">
              <a:buNone/>
            </a:pPr>
            <a:endParaRPr lang="en-US" sz="14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 person who has conquered this characteristic has dominion over his thoughts, words, and actions.</a:t>
            </a:r>
          </a:p>
          <a:p>
            <a:pPr algn="ctr">
              <a:buNone/>
            </a:pPr>
            <a:endParaRPr lang="en-US" sz="14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He follows his master Christ who exemplified this attribute.</a:t>
            </a:r>
          </a:p>
          <a:p>
            <a:pPr algn="ctr">
              <a:buNone/>
            </a:pPr>
            <a:endParaRPr lang="en-US" sz="14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 must be all the more diligent to put this difficult attribute into practice, but you can do it through Christ.</a:t>
            </a:r>
          </a:p>
          <a:p>
            <a:pPr algn="ctr">
              <a:buNone/>
            </a:pPr>
            <a:endParaRPr lang="en-US" sz="42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19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Why do so many lack Self-control?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14630400" cy="70866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4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It is not because mankind was born in sin, but many weren’t taught to fear God, weren’t disciplined as a child, and never learned to control themselves (cf. Pr. 1:7-9).  </a:t>
            </a:r>
          </a:p>
          <a:p>
            <a:pPr algn="ctr">
              <a:buNone/>
            </a:pPr>
            <a:endParaRPr lang="en-US" sz="15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Without anything to control them, they naturally become selfish, unthankful, unholy, unloving, disobedient, and hate being told what to do (Eph. 2:1-3; 2 Tim. 3:1-5).</a:t>
            </a:r>
          </a:p>
          <a:p>
            <a:pPr algn="ctr">
              <a:buNone/>
            </a:pPr>
            <a:endParaRPr lang="en-US" sz="14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Their minds are dark, words are profane, and deeds are evil.  (Rom. 1:21-32; 3:10-19)</a:t>
            </a:r>
          </a:p>
          <a:p>
            <a:pPr algn="ctr">
              <a:buNone/>
            </a:pPr>
            <a:endParaRPr lang="en-US" sz="15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By God’s love through Christ’s sacrifice, he becomes a new creature and can now learn this trait (Eph. 2:4-10).</a:t>
            </a:r>
          </a:p>
          <a:p>
            <a:pPr algn="ctr">
              <a:buNone/>
            </a:pPr>
            <a:endParaRPr lang="en-US" sz="14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en-US" sz="14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192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Self-control begins with Mastering your Mind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14630400" cy="70866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4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Since mankind’s worthless words &amp; dirty deeds come from evil thoughts, we must </a:t>
            </a:r>
            <a:r>
              <a:rPr lang="en-US" sz="4200" b="1" u="sng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master our minds</a:t>
            </a:r>
            <a:r>
              <a:rPr lang="en-US" sz="4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in obedience to Christ. (Matt. 15:18-19; Pr. 23:7; 2 Cor. 10:6)</a:t>
            </a:r>
          </a:p>
          <a:p>
            <a:pPr algn="ctr">
              <a:buNone/>
            </a:pPr>
            <a:endParaRPr lang="en-US" sz="15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If you submit all of your heart (mind) to God’s word, you will learn to govern your tongue (Ps. 119:9-13, 171-172).  </a:t>
            </a:r>
          </a:p>
          <a:p>
            <a:pPr algn="ctr">
              <a:buNone/>
            </a:pPr>
            <a:endParaRPr lang="en-US" sz="16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If you don’t stumble in your words, you can bridle your whole body as well (James 3:2). </a:t>
            </a:r>
          </a:p>
          <a:p>
            <a:pPr algn="ctr">
              <a:buNone/>
            </a:pPr>
            <a:endParaRPr lang="en-US" sz="14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devil tries to deceive you into believing a lie so that you will be led astray from following Jesus (2 Cor. 4:4; 11:3; Col. 3:17).</a:t>
            </a:r>
          </a:p>
          <a:p>
            <a:pPr algn="ctr">
              <a:buNone/>
            </a:pPr>
            <a:endParaRPr lang="en-US" sz="15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If Satan has your mind, he has your tongue &amp; body (Eph. 4:17ff)</a:t>
            </a:r>
          </a:p>
          <a:p>
            <a:pPr algn="ctr">
              <a:buNone/>
            </a:pPr>
            <a:endParaRPr lang="en-US" sz="15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en-US" sz="14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en-US" sz="14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19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Purity in- Put the Garbage Out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14630400" cy="70866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4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You should have the habit of praying &amp; putting pure words in your mind so as to dwell upon them (Phil. 4:6-8).</a:t>
            </a:r>
          </a:p>
          <a:p>
            <a:pPr algn="ctr">
              <a:buNone/>
            </a:pPr>
            <a:endParaRPr lang="en-US" sz="15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This means that you will be reading and meditating on Scripture (Ps. 1:1-2) and putting the garbage </a:t>
            </a:r>
            <a:r>
              <a:rPr lang="en-US" sz="4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out of your mind. </a:t>
            </a:r>
            <a:endParaRPr lang="en-US" sz="42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en-US" sz="16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You will choose friends who will help you to be wise and not corrupt your good morals (Pr. 13:20; </a:t>
            </a:r>
            <a:r>
              <a:rPr lang="en-US" sz="4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1:10ff; 1 </a:t>
            </a:r>
            <a:r>
              <a:rPr lang="en-US" sz="4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Cor. 15:33).</a:t>
            </a:r>
          </a:p>
          <a:p>
            <a:pPr algn="ctr">
              <a:buNone/>
            </a:pPr>
            <a:endParaRPr lang="en-US" sz="14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You won’t desire to watch movies, TV shows, &amp; videos that will ignite the flames of lust in your heart or listen to music that will pervert your tongue  (2 Cor. 4:4; 11:3; Col. 3:17).</a:t>
            </a:r>
          </a:p>
          <a:p>
            <a:pPr algn="ctr">
              <a:buNone/>
            </a:pPr>
            <a:endParaRPr lang="en-US" sz="15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Are you putting pure or putrid things in your mind?</a:t>
            </a:r>
          </a:p>
          <a:p>
            <a:pPr algn="ctr">
              <a:buNone/>
            </a:pPr>
            <a:endParaRPr lang="en-US" sz="15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en-US" sz="14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en-US" sz="14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19200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Self Control over Your Tongue</a:t>
            </a:r>
            <a:endParaRPr lang="en-US" sz="66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14630400" cy="73152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4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If you claim to be religious and don’t bridle your tongue (gossiping, lying, profanity, evil speaking, coarse jesting)     you are deceived in your heart and your religion is vain (James 1:26; Eph. 4:29; Col. 3:9-10)</a:t>
            </a:r>
          </a:p>
          <a:p>
            <a:pPr algn="ctr">
              <a:buNone/>
            </a:pPr>
            <a:endParaRPr lang="en-US" sz="14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You speak out of what’s in your heart (Matt. 12:35) </a:t>
            </a:r>
          </a:p>
          <a:p>
            <a:pPr algn="ctr">
              <a:buNone/>
            </a:pPr>
            <a:endParaRPr lang="en-US" sz="15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If you are listening to profanity and you don’t think before you speak, it will come out in your </a:t>
            </a:r>
            <a:r>
              <a:rPr lang="en-US" sz="4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words </a:t>
            </a:r>
            <a:r>
              <a:rPr lang="en-US" sz="4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(Pr. 15:28).  </a:t>
            </a:r>
          </a:p>
          <a:p>
            <a:pPr algn="ctr">
              <a:buNone/>
            </a:pPr>
            <a:endParaRPr lang="en-US" sz="15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Are you careful about what you are listening to realizing that you are going to be justified or condemned by your words on Judgment Day (Mark 4:24; Matt. 12:36-37) </a:t>
            </a:r>
            <a:endParaRPr lang="en-US" sz="15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en-US" sz="14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en-US" sz="14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19200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Self Control over Lusts of the Flesh</a:t>
            </a:r>
            <a:endParaRPr lang="en-US" sz="66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14630400" cy="73914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4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Your body will follow what you desire in your heart (Mt. </a:t>
            </a:r>
            <a:r>
              <a:rPr lang="en-US" sz="4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6:21ff)</a:t>
            </a:r>
            <a:endParaRPr lang="en-US" sz="42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en-US" sz="11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If you ogle at a woman or are dressing so as to entice a man, you are guilty of sin (Matt. 5:27-28; Matt. 18:7).</a:t>
            </a:r>
          </a:p>
          <a:p>
            <a:pPr algn="ctr">
              <a:buNone/>
            </a:pPr>
            <a:endParaRPr lang="en-US" sz="11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Make a covenant with your eyes so that you will not stare at them - look away (Job 31:1).  Dress modestly (1 Tim. 2:9).</a:t>
            </a:r>
          </a:p>
          <a:p>
            <a:pPr algn="ctr">
              <a:buNone/>
            </a:pPr>
            <a:endParaRPr lang="en-US" sz="11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Don’t go to beaches, pools, or water parks where the immodest women or men are.  </a:t>
            </a:r>
          </a:p>
          <a:p>
            <a:pPr algn="ctr">
              <a:buNone/>
            </a:pPr>
            <a:endParaRPr lang="en-US" sz="11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Fulfill your desires in the marriage relationship (1 Cor. 7:1-2).</a:t>
            </a:r>
          </a:p>
          <a:p>
            <a:pPr algn="ctr">
              <a:buNone/>
            </a:pPr>
            <a:endParaRPr lang="en-US" sz="11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Do you know how to possess your vessel in honor &amp; sanctification so as to not commit sin (1 Thess. 4:3-4)?</a:t>
            </a:r>
            <a:endParaRPr lang="en-US" sz="15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15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algn="ctr">
              <a:buNone/>
            </a:pPr>
            <a:endParaRPr lang="en-US" sz="14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en-US" sz="14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19200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Self Control over Your Anger</a:t>
            </a:r>
            <a:endParaRPr lang="en-US" sz="66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14630400" cy="70866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4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God expected Cain to control his anger but instead he blew up and slew his brother (Gen. 4:7-8).</a:t>
            </a:r>
          </a:p>
          <a:p>
            <a:pPr algn="ctr">
              <a:buNone/>
            </a:pPr>
            <a:endParaRPr lang="en-US" sz="14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While Jesus was suffering in agony, he was willing to forgive instead of </a:t>
            </a:r>
            <a:r>
              <a:rPr lang="en-US" sz="4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condemn </a:t>
            </a:r>
            <a:r>
              <a:rPr lang="en-US" sz="4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His murderers (Luke 23:43). </a:t>
            </a:r>
          </a:p>
          <a:p>
            <a:pPr algn="ctr">
              <a:buNone/>
            </a:pPr>
            <a:endParaRPr lang="en-US" sz="15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You can control your anger by forgiving those who have sinned against you as Christ has forgiven you (Eph. 4:32).  </a:t>
            </a:r>
          </a:p>
          <a:p>
            <a:pPr algn="ctr">
              <a:buNone/>
            </a:pPr>
            <a:endParaRPr lang="en-US" sz="15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This will help you to be kind and tenderhearted instead of bitter and hateful (Eph. 4:31).  </a:t>
            </a:r>
          </a:p>
          <a:p>
            <a:pPr algn="ctr">
              <a:buNone/>
            </a:pPr>
            <a:endParaRPr lang="en-US" sz="14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Do you get so angry that you slam the door, </a:t>
            </a:r>
            <a:r>
              <a:rPr lang="en-US" sz="4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punch the </a:t>
            </a:r>
            <a:r>
              <a:rPr lang="en-US" sz="4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wall, or use profanity?  </a:t>
            </a:r>
          </a:p>
          <a:p>
            <a:pPr algn="ctr">
              <a:buNone/>
            </a:pPr>
            <a:endParaRPr lang="en-US" sz="14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en-US" sz="14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192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Self Control over what Goes in Your Body</a:t>
            </a:r>
            <a:endParaRPr lang="en-US" sz="60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14630400" cy="73152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4000" dirty="0" smtClean="0">
                <a:solidFill>
                  <a:schemeClr val="bg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Dr. Nora </a:t>
            </a:r>
            <a:r>
              <a:rPr lang="en-US" sz="4000" dirty="0" err="1" smtClean="0">
                <a:solidFill>
                  <a:schemeClr val="bg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Volkow</a:t>
            </a:r>
            <a:r>
              <a:rPr lang="en-US" sz="4000" dirty="0" smtClean="0">
                <a:solidFill>
                  <a:schemeClr val="bg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(director of National Institute of Drug Abuse) said, </a:t>
            </a:r>
            <a:r>
              <a:rPr lang="en-US" sz="4000" i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“because of drug use, a person’s brain is no longer able to produce something needed for our functioning </a:t>
            </a:r>
            <a:r>
              <a:rPr lang="en-US" sz="4000" i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and </a:t>
            </a:r>
            <a:r>
              <a:rPr lang="en-US" sz="4000" i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that </a:t>
            </a:r>
            <a:r>
              <a:rPr lang="en-US" sz="4000" i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healthy people take for granted </a:t>
            </a:r>
            <a:r>
              <a:rPr lang="en-US" sz="4000" i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f</a:t>
            </a:r>
            <a:r>
              <a:rPr lang="en-US" sz="4000" i="1" dirty="0" smtClean="0">
                <a:solidFill>
                  <a:schemeClr val="bg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ree will</a:t>
            </a:r>
            <a:r>
              <a:rPr lang="en-US" sz="4000" dirty="0" smtClean="0">
                <a:solidFill>
                  <a:schemeClr val="bg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” </a:t>
            </a:r>
            <a:r>
              <a:rPr lang="en-US" sz="4000" dirty="0" smtClean="0">
                <a:solidFill>
                  <a:schemeClr val="bg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(drugabuse.gov</a:t>
            </a:r>
            <a:r>
              <a:rPr lang="en-US" sz="4000" dirty="0" smtClean="0">
                <a:solidFill>
                  <a:schemeClr val="bg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pPr algn="ctr">
              <a:buNone/>
            </a:pPr>
            <a:endParaRPr lang="en-US" sz="1500" dirty="0" smtClean="0">
              <a:solidFill>
                <a:schemeClr val="bg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body becomes addicted to the drug (alcohol, marijuana, heroin, cocaine, </a:t>
            </a:r>
            <a:r>
              <a:rPr lang="en-US" sz="4000" dirty="0" smtClean="0">
                <a:solidFill>
                  <a:schemeClr val="bg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methamphetamine, etc</a:t>
            </a: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.) so they must have it to feel OK.  </a:t>
            </a:r>
          </a:p>
          <a:p>
            <a:pPr algn="ctr">
              <a:buNone/>
            </a:pPr>
            <a:endParaRPr lang="en-US" sz="16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Greek word for “pharmacy” </a:t>
            </a: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translated sorcery is </a:t>
            </a: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 work of the flesh (Gal. 5:20).</a:t>
            </a:r>
          </a:p>
          <a:p>
            <a:pPr algn="ctr">
              <a:buNone/>
            </a:pPr>
            <a:endParaRPr lang="en-US" sz="14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While you can legally take medication (doctor or OTC), you must be careful that you aren’t under its influence (1 Cor. 6:12).</a:t>
            </a:r>
          </a:p>
          <a:p>
            <a:pPr algn="ctr">
              <a:buNone/>
            </a:pPr>
            <a:endParaRPr lang="en-US" sz="15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Are you giving up your self control to drugs (Gal. 5:17; Ro. 7:23)?</a:t>
            </a:r>
          </a:p>
          <a:p>
            <a:pPr algn="ctr">
              <a:buNone/>
            </a:pPr>
            <a:endParaRPr lang="en-US" sz="14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en-US" sz="14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2550</TotalTime>
  <Words>1344</Words>
  <Application>Microsoft Office PowerPoint</Application>
  <PresentationFormat>Custom</PresentationFormat>
  <Paragraphs>110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Self-Control</vt:lpstr>
      <vt:lpstr>Introduction</vt:lpstr>
      <vt:lpstr>Why do so many lack Self-control?</vt:lpstr>
      <vt:lpstr>Self-control begins with Mastering your Mind</vt:lpstr>
      <vt:lpstr>Purity in- Put the Garbage Out</vt:lpstr>
      <vt:lpstr>Self Control over Your Tongue</vt:lpstr>
      <vt:lpstr>Self Control over Lusts of the Flesh</vt:lpstr>
      <vt:lpstr>Self Control over Your Anger</vt:lpstr>
      <vt:lpstr>Self Control over what Goes in Your Body</vt:lpstr>
      <vt:lpstr>God Provides Help to Have Self Control</vt:lpstr>
      <vt:lpstr>Conclusion</vt:lpstr>
      <vt:lpstr>Conclusion</vt:lpstr>
    </vt:vector>
  </TitlesOfParts>
  <Company>Highway 290 Church of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Self-Control</dc:title>
  <dc:creator>Steven Lawrence Locklair</dc:creator>
  <cp:lastModifiedBy>Steven Lawrence Locklair</cp:lastModifiedBy>
  <cp:revision>57</cp:revision>
  <dcterms:created xsi:type="dcterms:W3CDTF">2015-07-23T14:12:20Z</dcterms:created>
  <dcterms:modified xsi:type="dcterms:W3CDTF">2015-07-26T13:40:17Z</dcterms:modified>
</cp:coreProperties>
</file>