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0"/>
  </p:notes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hiller" panose="04020404031007020602" pitchFamily="8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63DB5-8AEB-4394-9829-D3EA9290571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6727-DE69-43F6-8A25-57589B05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4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6727-DE69-43F6-8A25-57589B05F0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 Hardened His Heart</a:t>
            </a:r>
            <a:endParaRPr lang="en-US" dirty="0"/>
          </a:p>
          <a:p>
            <a:r>
              <a:rPr lang="en-US" i="1" dirty="0"/>
              <a:t>Exodus 7:3</a:t>
            </a:r>
            <a:endParaRPr lang="en-US" dirty="0"/>
          </a:p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God’s plan to deliver the Israelites included Him hardening Pharaoh’s heart.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This verse, like others </a:t>
            </a:r>
            <a:r>
              <a:rPr lang="en-US" b="1" dirty="0"/>
              <a:t>(cf. 2 Peter 3:15-16</a:t>
            </a:r>
            <a:r>
              <a:rPr lang="en-US" dirty="0"/>
              <a:t>), can be twisted to our destruction.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That is exactly what the Calvinists have done.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But what does it mean that God hardened Pharaoh’s heart?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6727-DE69-43F6-8A25-57589B05F0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6727-DE69-43F6-8A25-57589B05F0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0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Apparent proof – </a:t>
            </a:r>
            <a:r>
              <a:rPr lang="en-US" b="1" dirty="0"/>
              <a:t>Exodus 9:16 </a:t>
            </a:r>
            <a:r>
              <a:rPr lang="en-US" dirty="0"/>
              <a:t>– The only reason Pharaoh was in power was for God to diminish him. (Calvinists would say this concerned God’s fore-ordination of Pharaoh being eternally reprobate – not of the elect, predestined for damnation.)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Where is the indication of eternal individual whereabouts? – Pharaoh was used to fulfill a purpose of God!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He accomplished by hardening Pharaoh’s heart </a:t>
            </a:r>
            <a:r>
              <a:rPr lang="en-US" b="1" dirty="0"/>
              <a:t>– Exodus 7:3</a:t>
            </a:r>
            <a:r>
              <a:rPr lang="en-US" dirty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Calvinists would say that Pharaoh was of the eternally reprobate, and that God foreordained his wickedness and hardness of his heart.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 other words, Pharaoh had no choice! God hardened his heart by direct operation because it was His fore-ordination that Pharaoh be eternally reprobate.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God, they claim, did this by sending plagues on Egypt to force Pharaoh into sinning </a:t>
            </a:r>
            <a:r>
              <a:rPr lang="en-US" b="1" dirty="0"/>
              <a:t>– Exodus 3:19-20</a:t>
            </a:r>
            <a:r>
              <a:rPr lang="en-US" dirty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They will say because God knew Pharaoh wouldn’t let them go that it was by His fore-ordination that Pharaoh was eternally reprobate.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So what happened? Was God’s fore-ordination for Pharaoh’s individual eternal whereabouts, or for another purpose?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Calvinists say eternal dwelling and point to </a:t>
            </a:r>
            <a:r>
              <a:rPr lang="en-US" b="1" dirty="0"/>
              <a:t>Romans 9:17-18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Did God create Pharaoh with a hardened heart thereby pre-determining him as one eternally reprobate?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6727-DE69-43F6-8A25-57589B05F0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1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C. </a:t>
            </a:r>
            <a:r>
              <a:rPr lang="en-US" b="1" dirty="0"/>
              <a:t>Romans 9</a:t>
            </a:r>
            <a:r>
              <a:rPr lang="en-US" dirty="0"/>
              <a:t> (Calvinistic proof or not?)</a:t>
            </a:r>
          </a:p>
          <a:p>
            <a:pPr lvl="0"/>
            <a:r>
              <a:rPr lang="en-US" dirty="0"/>
              <a:t>Romans 9-11 deal with the fruition of God’s plan to bring salvation to mankind (both Jew and Gentile) through faith in the promise, which is Christ.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9:1-5</a:t>
            </a:r>
            <a:r>
              <a:rPr lang="en-US" dirty="0"/>
              <a:t> – The Jews were the chosen fleshly people of God as the means of carrying about the promise of the Christ.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Israel rejected the One who came through their nationality for the purpose of saving them (</a:t>
            </a:r>
            <a:r>
              <a:rPr lang="en-US" b="1" dirty="0"/>
              <a:t>cf. 10:1-4 </a:t>
            </a:r>
            <a:r>
              <a:rPr lang="en-US" dirty="0"/>
              <a:t>– They didn’t want salvation to be for all through Christ, but for them through the Law. This wasn’t God’s plan!).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Why were they accursed from Christ? (Nothing could do that </a:t>
            </a:r>
            <a:r>
              <a:rPr lang="en-US" b="1" dirty="0"/>
              <a:t>– 8:35, 38-39</a:t>
            </a:r>
            <a:r>
              <a:rPr lang="en-US" dirty="0"/>
              <a:t>) Including God! But they could separate themselves by their sin – </a:t>
            </a:r>
            <a:r>
              <a:rPr lang="en-US" b="1" dirty="0"/>
              <a:t>Isaiah </a:t>
            </a:r>
            <a:r>
              <a:rPr lang="en-US" b="1" dirty="0" smtClean="0"/>
              <a:t>59:1-2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9:6-13</a:t>
            </a:r>
            <a:r>
              <a:rPr lang="en-US" dirty="0"/>
              <a:t> – The will of God was not thwarted when fleshly Israel rejected the Christ. The promise was not to fleshly Israel, but to spiritual Israel (which fleshly Israel could be a part of).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Isaac was not a son by natural means, but by the promise of God. It was through his lineage that the Christ would come (because it is of promise!).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Even with Jacob and Esau it was of God’s purpose, not of anything else (their works, but His will before they were even born).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i="1" dirty="0"/>
              <a:t>“Purpose of God according to election might stand”</a:t>
            </a:r>
            <a:r>
              <a:rPr lang="en-US" dirty="0"/>
              <a:t> – The election was not a matter of an individual’s salvation, but of a nation’s power!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Jacob loved, Esau hated – spoken by God several hundred years later </a:t>
            </a:r>
            <a:r>
              <a:rPr lang="en-US" b="1" dirty="0"/>
              <a:t>(Malachi </a:t>
            </a:r>
            <a:r>
              <a:rPr lang="en-US" b="1" dirty="0" smtClean="0"/>
              <a:t>1:1-5</a:t>
            </a:r>
            <a:r>
              <a:rPr lang="en-US" dirty="0" smtClean="0"/>
              <a:t>) </a:t>
            </a:r>
            <a:r>
              <a:rPr lang="en-US" dirty="0"/>
              <a:t>and referred to the nations of Israel and Edom!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9:14-16</a:t>
            </a:r>
            <a:r>
              <a:rPr lang="en-US" dirty="0"/>
              <a:t> – There is no unrighteousness with God because salvation was never to be attained through fleshly Israel, but through promise. Spiritual Israel was God’s people!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He chose Isaac not Ishmael; Jacob not Esau (to carry out His will). And He chose Christ as the way to salvation, not fleshly Israel.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His will was salvation through Christ, which Israel rejected. This is God’s will! Therefore, there is no unrighteousness with Him for He chooses the way to salvation, not man!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They rejected the way to salvation, so God rejected them. Not fore-ordination of elect or reprobate, but their own free-will and God’s righteous reaction.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9:17-18</a:t>
            </a:r>
            <a:r>
              <a:rPr lang="en-US" dirty="0"/>
              <a:t> – The example given of Pharaoh followed the same argument. Pharaoh’s rise and fall was not a matter of personal salvation, but of God’s will to deliver Israel and bless the world through them!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There is no inclination of fore-ordination of eternal reprobation (Pharaoh had a choice!)!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God gave Pharaoh a command and He disobeyed. Which God used to His own glory in the presence of all the earth!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His will was to harden Pharaoh to show His power, and His mercy on the Israelites!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This could not have been done by direct operation of God! – </a:t>
            </a:r>
            <a:r>
              <a:rPr lang="en-US" b="1" dirty="0"/>
              <a:t>James 1:13-15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did it occur??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6727-DE69-43F6-8A25-57589B05F0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His will was to harden Pharaoh to show His power, and His mercy on the Israelites!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This could not have been done by direct operation of God! – </a:t>
            </a:r>
            <a:r>
              <a:rPr lang="en-US" b="1" dirty="0"/>
              <a:t>James 1:13-15</a:t>
            </a:r>
            <a:r>
              <a:rPr lang="en-US" dirty="0"/>
              <a:t>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How did it occur??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B. God’s Blessings and Afflictions.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They have the capability of softening or hardening hearts.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Softening </a:t>
            </a:r>
            <a:r>
              <a:rPr lang="en-US" b="1" dirty="0"/>
              <a:t>– James 5:13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Hardening – </a:t>
            </a:r>
            <a:r>
              <a:rPr lang="en-US" b="1" dirty="0"/>
              <a:t>1 Timothy 6:6-10; Job 2:9 </a:t>
            </a:r>
            <a:r>
              <a:rPr lang="en-US" dirty="0"/>
              <a:t>(Job’s wife.)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When afflicted, Pharaoh promised to let the people go, but when it was taken away he regained his rebellious heart. He abused the afflictions to the hardening of his heart </a:t>
            </a:r>
            <a:r>
              <a:rPr lang="en-US" b="1" dirty="0"/>
              <a:t>– Exodus 8:15, </a:t>
            </a:r>
            <a:r>
              <a:rPr lang="en-US" b="1" dirty="0" smtClean="0"/>
              <a:t>31-32</a:t>
            </a:r>
            <a:r>
              <a:rPr lang="en-US" b="1" dirty="0"/>
              <a:t>; 9:34-35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is not that Pharaoh had no choice, but that he chose wrong.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 hardened his own heart via his pride/arrogance and lack of recognition of God!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Exodus 5:1-2 </a:t>
            </a:r>
            <a:r>
              <a:rPr lang="en-US" dirty="0"/>
              <a:t>– Moses and Aaron’s first encounter with Pharaoh.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He did not submit to Almighty God, but exalted himself above Him in defiance.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He was in a place of power and was willfully ignorant of God’s transcendence and the fact that he was placed there by HIM!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When there is an honest heart it always submits to God and His word, but a dishonest heart will always harden and turn away.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2 Corinthians 2:14-17 </a:t>
            </a:r>
            <a:r>
              <a:rPr lang="en-US" dirty="0"/>
              <a:t>– God’s word smells differently to different hearts.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How does it smell to you?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What really happens when God hardens a heart?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Exactly the same as the above passage. He gives His word, and that has two possible reactions, softening or hardening. Obedience or Rebellion. The aroma of life or death.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6727-DE69-43F6-8A25-57589B05F0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3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Gospel is God’s power to save.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Romans 1:16-17 </a:t>
            </a:r>
            <a:r>
              <a:rPr lang="en-US" dirty="0"/>
              <a:t>– God has chosen salvation by means of the gospel!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available for everyone – </a:t>
            </a:r>
            <a:r>
              <a:rPr lang="en-US" b="1" dirty="0"/>
              <a:t>Titus 2:11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6727-DE69-43F6-8A25-57589B05F0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3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God has not pre-determined our eternal destiny.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Paul wrote, </a:t>
            </a:r>
            <a:r>
              <a:rPr lang="en-US" i="1" dirty="0"/>
              <a:t>“work out your own salvation with fear and trembling”</a:t>
            </a:r>
            <a:r>
              <a:rPr lang="en-US" dirty="0"/>
              <a:t> (Philippians 2:12).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Don’t let your heart become hardened to God’s word. Receive it and be saved by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6727-DE69-43F6-8A25-57589B05F0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5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2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9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0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2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28C0-A002-411F-9482-0B33DF0831F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F6252-AE71-426C-90CF-18FF5B8B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40962"/>
            <a:ext cx="77724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hiller" panose="04020404031007020602" pitchFamily="82" charset="0"/>
              </a:rPr>
              <a:t>He Hardened His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722498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Exodus 4:21</a:t>
            </a:r>
          </a:p>
        </p:txBody>
      </p:sp>
    </p:spTree>
    <p:extLst>
      <p:ext uri="{BB962C8B-B14F-4D97-AF65-F5344CB8AC3E}">
        <p14:creationId xmlns:p14="http://schemas.microsoft.com/office/powerpoint/2010/main" val="36428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Chiller" panose="04020404031007020602" pitchFamily="82" charset="0"/>
              </a:rPr>
              <a:t>Confession of Faith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t="16173" r="13240"/>
          <a:stretch/>
        </p:blipFill>
        <p:spPr>
          <a:xfrm>
            <a:off x="9401413" y="365125"/>
            <a:ext cx="1952387" cy="14605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1341"/>
            <a:ext cx="10515600" cy="4235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“By the decree of God, for the manifestation of his glory, some men and angels are predestinated unto everlasting life, and others fore-ordained to everlasting death. </a:t>
            </a:r>
            <a:r>
              <a:rPr lang="en-US" sz="4000" u="sng" dirty="0">
                <a:solidFill>
                  <a:schemeClr val="bg1"/>
                </a:solidFill>
              </a:rPr>
              <a:t>These angels and men thus predestinated and fore-ordained are particularly and unchangeably designed, and their number is so certain and definite that it cannot be either increased or diminished</a:t>
            </a:r>
            <a:r>
              <a:rPr lang="en-US" sz="4000" u="sng" dirty="0" smtClean="0">
                <a:solidFill>
                  <a:schemeClr val="bg1"/>
                </a:solidFill>
              </a:rPr>
              <a:t>.</a:t>
            </a:r>
            <a:r>
              <a:rPr lang="en-US" sz="4000" dirty="0" smtClean="0">
                <a:solidFill>
                  <a:schemeClr val="bg1"/>
                </a:solidFill>
              </a:rPr>
              <a:t>”</a:t>
            </a:r>
            <a:r>
              <a:rPr lang="en-US" sz="4000" dirty="0">
                <a:solidFill>
                  <a:schemeClr val="bg1"/>
                </a:solidFill>
              </a:rPr>
              <a:t> (chap. 3 secs. 3, 4, 5.)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How did God know?</a:t>
            </a:r>
            <a:endParaRPr lang="en-US" sz="8800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3955"/>
            <a:ext cx="10515600" cy="3833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</a:rPr>
              <a:t>Exodus 3:18-20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He searches the heart</a:t>
            </a:r>
            <a:r>
              <a:rPr lang="en-US" sz="4000" dirty="0" smtClean="0">
                <a:solidFill>
                  <a:schemeClr val="bg1"/>
                </a:solidFill>
              </a:rPr>
              <a:t> – </a:t>
            </a:r>
            <a:r>
              <a:rPr lang="en-US" sz="4000" i="1" dirty="0" smtClean="0">
                <a:solidFill>
                  <a:schemeClr val="bg1"/>
                </a:solidFill>
              </a:rPr>
              <a:t>Jeremiah 17:10;                1 Chronicles 28:9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Does </a:t>
            </a:r>
            <a:r>
              <a:rPr lang="en-US" sz="4000" i="1" dirty="0" smtClean="0">
                <a:solidFill>
                  <a:schemeClr val="bg1"/>
                </a:solidFill>
              </a:rPr>
              <a:t>Romans 9:17-18 </a:t>
            </a:r>
            <a:r>
              <a:rPr lang="en-US" sz="4000" dirty="0" smtClean="0">
                <a:solidFill>
                  <a:schemeClr val="bg1"/>
                </a:solidFill>
              </a:rPr>
              <a:t>suggest God knew because He predestined Pharaoh to be eternally reprobate?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t="16173" r="13240"/>
          <a:stretch/>
        </p:blipFill>
        <p:spPr>
          <a:xfrm>
            <a:off x="9401413" y="365125"/>
            <a:ext cx="1952387" cy="14605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73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Chiller" panose="04020404031007020602" pitchFamily="82" charset="0"/>
              </a:rPr>
              <a:t>Romans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v. 1-5 </a:t>
            </a:r>
            <a:r>
              <a:rPr lang="en-US" sz="3600" dirty="0">
                <a:solidFill>
                  <a:schemeClr val="bg1"/>
                </a:solidFill>
              </a:rPr>
              <a:t>– Fleshly Israel accursed from Christ for rejecting Him.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v. 6-13 </a:t>
            </a:r>
            <a:r>
              <a:rPr lang="en-US" sz="3600" dirty="0">
                <a:solidFill>
                  <a:schemeClr val="bg1"/>
                </a:solidFill>
              </a:rPr>
              <a:t>– God’s will not thwarted. His true children are spiritual Israel.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v. 14-16 </a:t>
            </a:r>
            <a:r>
              <a:rPr lang="en-US" sz="3600" dirty="0">
                <a:solidFill>
                  <a:schemeClr val="bg1"/>
                </a:solidFill>
              </a:rPr>
              <a:t>– God isn’t unrighteous, for He makes the plan of salvation. Who is man to argue?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v. 17-18 </a:t>
            </a:r>
            <a:r>
              <a:rPr lang="en-US" sz="3600" dirty="0">
                <a:solidFill>
                  <a:schemeClr val="bg1"/>
                </a:solidFill>
              </a:rPr>
              <a:t>– God used Pharaoh, like others, to carry out His will.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t="16173" r="13240"/>
          <a:stretch/>
        </p:blipFill>
        <p:spPr>
          <a:xfrm>
            <a:off x="9401413" y="365125"/>
            <a:ext cx="1952387" cy="14605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14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Chiller" panose="04020404031007020602" pitchFamily="82" charset="0"/>
              </a:rPr>
              <a:t>He Hardened His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How? – He commanded.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</a:rPr>
              <a:t>Exodus 8:15, 31-32; 9:34-35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</a:rPr>
              <a:t>Exodus 5:1-2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Message of the word</a:t>
            </a:r>
            <a:r>
              <a:rPr lang="en-US" sz="4000" dirty="0" smtClean="0">
                <a:solidFill>
                  <a:schemeClr val="bg1"/>
                </a:solidFill>
              </a:rPr>
              <a:t> – </a:t>
            </a:r>
            <a:r>
              <a:rPr lang="en-US" sz="4000" i="1" dirty="0" smtClean="0">
                <a:solidFill>
                  <a:schemeClr val="bg1"/>
                </a:solidFill>
              </a:rPr>
              <a:t>2 Corinthians 2:14-17; 3:13-16; 4:3-4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t="16173" r="13240"/>
          <a:stretch/>
        </p:blipFill>
        <p:spPr>
          <a:xfrm>
            <a:off x="9401413" y="365125"/>
            <a:ext cx="1952387" cy="14605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02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Chiller" panose="04020404031007020602" pitchFamily="82" charset="0"/>
              </a:rPr>
              <a:t>The Gospel…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God’s </a:t>
            </a:r>
            <a:r>
              <a:rPr lang="en-US" sz="4000" b="1" dirty="0">
                <a:solidFill>
                  <a:schemeClr val="bg1"/>
                </a:solidFill>
              </a:rPr>
              <a:t>Power to Save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Romans </a:t>
            </a:r>
            <a:r>
              <a:rPr lang="en-US" sz="4000" i="1" dirty="0" smtClean="0">
                <a:solidFill>
                  <a:schemeClr val="bg1"/>
                </a:solidFill>
              </a:rPr>
              <a:t>1:16-17</a:t>
            </a:r>
            <a:endParaRPr lang="en-US" sz="40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Hardens Hearts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</a:rPr>
              <a:t>Romans 1:18-26; 2 Thessalonians 2:9-12; Ephesians 4:17-19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How It Works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Hebrews 4:12-13; Acts 2:37; </a:t>
            </a:r>
            <a:r>
              <a:rPr lang="en-US" sz="4000" i="1" dirty="0" smtClean="0">
                <a:solidFill>
                  <a:schemeClr val="bg1"/>
                </a:solidFill>
              </a:rPr>
              <a:t>7:54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t="16173" r="13240"/>
          <a:stretch/>
        </p:blipFill>
        <p:spPr>
          <a:xfrm>
            <a:off x="9401413" y="365125"/>
            <a:ext cx="1952387" cy="14605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05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40962"/>
            <a:ext cx="77724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hiller" panose="04020404031007020602" pitchFamily="82" charset="0"/>
              </a:rPr>
              <a:t>Will you obey, or be hardened?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1426</Words>
  <Application>Microsoft Office PowerPoint</Application>
  <PresentationFormat>Widescreen</PresentationFormat>
  <Paragraphs>97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Wingdings</vt:lpstr>
      <vt:lpstr>Arial</vt:lpstr>
      <vt:lpstr>Calibri Light</vt:lpstr>
      <vt:lpstr>Chiller</vt:lpstr>
      <vt:lpstr>Office Theme</vt:lpstr>
      <vt:lpstr>PowerPoint Presentation</vt:lpstr>
      <vt:lpstr>He Hardened His Heart</vt:lpstr>
      <vt:lpstr>Confession of Faith</vt:lpstr>
      <vt:lpstr>How did God know?</vt:lpstr>
      <vt:lpstr>Romans 9</vt:lpstr>
      <vt:lpstr>He Hardened His Heart</vt:lpstr>
      <vt:lpstr>The Gospel…</vt:lpstr>
      <vt:lpstr>Will you obey, or be hardened?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Hardened His Heart</dc:title>
  <dc:creator>Jeremiah Cox</dc:creator>
  <cp:lastModifiedBy>Jeremiah Cox</cp:lastModifiedBy>
  <cp:revision>31</cp:revision>
  <dcterms:created xsi:type="dcterms:W3CDTF">2015-07-01T21:34:07Z</dcterms:created>
  <dcterms:modified xsi:type="dcterms:W3CDTF">2015-09-16T18:18:53Z</dcterms:modified>
</cp:coreProperties>
</file>