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9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6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8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6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5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30E1-BFB1-481C-A506-DF8395D86412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F01C-CEA7-4C5D-BEDA-D67EEA38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290961" cy="68580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which cannot be Shaken</a:t>
            </a:r>
            <a:endParaRPr lang="en-US" sz="1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79" y="1"/>
            <a:ext cx="12037621" cy="1080654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which cannot be Shaken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6290"/>
            <a:ext cx="12192000" cy="536170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Christ</a:t>
            </a:r>
          </a:p>
          <a:p>
            <a:pPr marL="0" indent="0" algn="ctr">
              <a:buNone/>
            </a:pPr>
            <a:endParaRPr lang="en-US" sz="6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Gospel of the Kingdom</a:t>
            </a:r>
          </a:p>
          <a:p>
            <a:pPr marL="0" indent="0" algn="ctr">
              <a:buNone/>
            </a:pPr>
            <a:endParaRPr lang="en-US" sz="6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Eternal Kingdom</a:t>
            </a:r>
            <a:endParaRPr lang="en-US" sz="6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Things which cannot be Shaken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</cp:revision>
  <dcterms:created xsi:type="dcterms:W3CDTF">2016-01-31T22:31:32Z</dcterms:created>
  <dcterms:modified xsi:type="dcterms:W3CDTF">2016-01-31T22:31:53Z</dcterms:modified>
</cp:coreProperties>
</file>