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8" r:id="rId2"/>
    <p:sldId id="256" r:id="rId3"/>
    <p:sldId id="263" r:id="rId4"/>
    <p:sldId id="258" r:id="rId5"/>
    <p:sldId id="264" r:id="rId6"/>
    <p:sldId id="259" r:id="rId7"/>
    <p:sldId id="260" r:id="rId8"/>
    <p:sldId id="265" r:id="rId9"/>
    <p:sldId id="266" r:id="rId10"/>
    <p:sldId id="262" r:id="rId11"/>
    <p:sldId id="267" r:id="rId12"/>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00" autoAdjust="0"/>
    <p:restoredTop sz="94660"/>
  </p:normalViewPr>
  <p:slideViewPr>
    <p:cSldViewPr snapToGrid="0">
      <p:cViewPr varScale="1">
        <p:scale>
          <a:sx n="74" d="100"/>
          <a:sy n="74" d="100"/>
        </p:scale>
        <p:origin x="78"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B2432136-9E4C-4ED4-A2EE-6FCED93B9318}" type="datetimeFigureOut">
              <a:rPr lang="en-US" smtClean="0"/>
              <a:t>6/4/2016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2FF04DE8-5329-42AB-8401-FB1FD1B832BF}" type="slidenum">
              <a:rPr lang="en-US" smtClean="0"/>
              <a:t>‹#›</a:t>
            </a:fld>
            <a:endParaRPr lang="en-US"/>
          </a:p>
        </p:txBody>
      </p:sp>
    </p:spTree>
    <p:extLst>
      <p:ext uri="{BB962C8B-B14F-4D97-AF65-F5344CB8AC3E}">
        <p14:creationId xmlns:p14="http://schemas.microsoft.com/office/powerpoint/2010/main" val="512616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A73C6345-AC3C-4453-A0F0-9F45F5796509}" type="datetimeFigureOut">
              <a:rPr lang="en-US" smtClean="0"/>
              <a:t>6/4/2016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C6B0641C-C6AA-4F30-A763-25AF8C515832}" type="slidenum">
              <a:rPr lang="en-US" smtClean="0"/>
              <a:t>‹#›</a:t>
            </a:fld>
            <a:endParaRPr lang="en-US"/>
          </a:p>
        </p:txBody>
      </p:sp>
    </p:spTree>
    <p:extLst>
      <p:ext uri="{BB962C8B-B14F-4D97-AF65-F5344CB8AC3E}">
        <p14:creationId xmlns:p14="http://schemas.microsoft.com/office/powerpoint/2010/main" val="1122239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are in the habit of not answering their home</a:t>
            </a:r>
            <a:r>
              <a:rPr lang="en-US" baseline="0" dirty="0" smtClean="0"/>
              <a:t> phone unless it’s someone they want to talk to (annoying &amp; deceptive salesmen, crooks, and people you want to avoid).  Sometimes parents try to call children on cell phone or wives to their husbands and it may be ignored or answer later.  God is speaking not through a dream, vision, or a miracle today but through His Son!  How are you answering Him who created you in His image?  Commercial- when EF Hutton talks people listen!  We better be listening to Jesus, He is the only one who has the words of eternal life and His word will judge our soul (John 12:48-50).  </a:t>
            </a:r>
            <a:r>
              <a:rPr lang="en-US" dirty="0" smtClean="0"/>
              <a:t>Jesus asked many questions</a:t>
            </a:r>
            <a:r>
              <a:rPr lang="en-US" dirty="0" smtClean="0"/>
              <a:t>.  We’re going to answer 3 of </a:t>
            </a:r>
            <a:r>
              <a:rPr lang="en-US" dirty="0" smtClean="0"/>
              <a:t>them</a:t>
            </a:r>
            <a:r>
              <a:rPr lang="en-US" baseline="0" dirty="0" smtClean="0"/>
              <a:t> in the lesson!  We hope and pray that you will respond to Jesus’ invitation at the end of the lesson.  Where He Leads Me I Will Follow</a:t>
            </a:r>
            <a:r>
              <a:rPr lang="en-US" dirty="0" smtClean="0"/>
              <a:t> </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2</a:t>
            </a:fld>
            <a:endParaRPr lang="en-US"/>
          </a:p>
        </p:txBody>
      </p:sp>
    </p:spTree>
    <p:extLst>
      <p:ext uri="{BB962C8B-B14F-4D97-AF65-F5344CB8AC3E}">
        <p14:creationId xmlns:p14="http://schemas.microsoft.com/office/powerpoint/2010/main" val="4094537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are you listening to?  God is speaking, how will your answer? In</a:t>
            </a:r>
            <a:r>
              <a:rPr lang="en-US" baseline="0" dirty="0" smtClean="0"/>
              <a:t> the NT, the people responded by hearing, believing, and being baptized- obeying the gospel.  While I am still delaying, I am condemned to die.  Don’t delay, obey right away!  Satan wants you to delay so that you will never obey!  Are you listening to him?</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11</a:t>
            </a:fld>
            <a:endParaRPr lang="en-US"/>
          </a:p>
        </p:txBody>
      </p:sp>
    </p:spTree>
    <p:extLst>
      <p:ext uri="{BB962C8B-B14F-4D97-AF65-F5344CB8AC3E}">
        <p14:creationId xmlns:p14="http://schemas.microsoft.com/office/powerpoint/2010/main" val="3965371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EF Hutton talks people listen!  What about God!  Books on tape! </a:t>
            </a:r>
            <a:r>
              <a:rPr lang="en-US" baseline="0" dirty="0" smtClean="0"/>
              <a:t>Gold </a:t>
            </a:r>
            <a:r>
              <a:rPr lang="en-US" baseline="0" dirty="0" smtClean="0"/>
              <a:t>rush in CA 1849, they gave up everything to find that treasure!  Do you have the same conviction to discover the knowledge of God?  If you do, then you will listen or read God’s word with joy!  Blind listening to tapes like Cynthia Colvin</a:t>
            </a:r>
            <a:r>
              <a:rPr lang="en-US" baseline="0" dirty="0" smtClean="0"/>
              <a:t>. Don’t listen to the voice of a stranger, listen to the Lord!  When the Savior calls I will answer!  I’m off duty, I’m not going to answer!  This book is a must read or a page turner!  Listen to Him! Many allow themselves to be distracted from the word of God with riches, pleasures, and worldly matters.</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3</a:t>
            </a:fld>
            <a:endParaRPr lang="en-US"/>
          </a:p>
        </p:txBody>
      </p:sp>
    </p:spTree>
    <p:extLst>
      <p:ext uri="{BB962C8B-B14F-4D97-AF65-F5344CB8AC3E}">
        <p14:creationId xmlns:p14="http://schemas.microsoft.com/office/powerpoint/2010/main" val="1354097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EF Hutton talks people listen!  What about God!  Books on tape! </a:t>
            </a:r>
            <a:r>
              <a:rPr lang="en-US" baseline="0" dirty="0" smtClean="0"/>
              <a:t>Gold </a:t>
            </a:r>
            <a:r>
              <a:rPr lang="en-US" baseline="0" dirty="0" smtClean="0"/>
              <a:t>rush in CA 1849, they gave up everything to find that treasure!  Do you have the same conviction to discover the knowledge of God?  If you do, then you will listen or read God’s word with joy!  Blind listening to tapes like Cynthia Colvin</a:t>
            </a:r>
            <a:r>
              <a:rPr lang="en-US" baseline="0" dirty="0" smtClean="0"/>
              <a:t>. Don’t listen to the voice of a stranger, listen to the Lord!  When the Savior calls I will answer!  I’m off duty, I’m not going to answer!  This book is a must read or a page turner!  Listen to Him! Many allow themselves to be distracted from the word of God with riches, pleasures, and worldly matters.</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4</a:t>
            </a:fld>
            <a:endParaRPr lang="en-US"/>
          </a:p>
        </p:txBody>
      </p:sp>
    </p:spTree>
    <p:extLst>
      <p:ext uri="{BB962C8B-B14F-4D97-AF65-F5344CB8AC3E}">
        <p14:creationId xmlns:p14="http://schemas.microsoft.com/office/powerpoint/2010/main" val="343622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Martha believed Jesus was the Christ and in the resurrection!  When Thomas saw the evidence he believed.</a:t>
            </a:r>
            <a:r>
              <a:rPr lang="en-US" baseline="0" dirty="0" smtClean="0"/>
              <a:t>  Blessed are they who have not seen and yet believed!</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5</a:t>
            </a:fld>
            <a:endParaRPr lang="en-US"/>
          </a:p>
        </p:txBody>
      </p:sp>
    </p:spTree>
    <p:extLst>
      <p:ext uri="{BB962C8B-B14F-4D97-AF65-F5344CB8AC3E}">
        <p14:creationId xmlns:p14="http://schemas.microsoft.com/office/powerpoint/2010/main" val="2072976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Martha believed Jesus was the Christ and in the resurrection!  When Thomas saw the evidence he believed.</a:t>
            </a:r>
            <a:r>
              <a:rPr lang="en-US" baseline="0" dirty="0" smtClean="0"/>
              <a:t>  Blessed are they who have not seen and yet believed!</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6</a:t>
            </a:fld>
            <a:endParaRPr lang="en-US"/>
          </a:p>
        </p:txBody>
      </p:sp>
    </p:spTree>
    <p:extLst>
      <p:ext uri="{BB962C8B-B14F-4D97-AF65-F5344CB8AC3E}">
        <p14:creationId xmlns:p14="http://schemas.microsoft.com/office/powerpoint/2010/main" val="533848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believe in your doctor, you will do what</a:t>
            </a:r>
            <a:r>
              <a:rPr lang="en-US" baseline="0" dirty="0" smtClean="0"/>
              <a:t> He says.  </a:t>
            </a:r>
            <a:r>
              <a:rPr lang="en-US" dirty="0" smtClean="0"/>
              <a:t>If you believe in Jesus, you will do what He says!  The </a:t>
            </a:r>
            <a:r>
              <a:rPr lang="en-US" dirty="0" smtClean="0"/>
              <a:t>apostles answered </a:t>
            </a:r>
            <a:r>
              <a:rPr lang="en-US" dirty="0" smtClean="0"/>
              <a:t>the call of Jesus with complete obedience (Matt. 28:20).  </a:t>
            </a:r>
            <a:r>
              <a:rPr lang="en-US" dirty="0" smtClean="0"/>
              <a:t>Are you going to do what He said?</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7</a:t>
            </a:fld>
            <a:endParaRPr lang="en-US"/>
          </a:p>
        </p:txBody>
      </p:sp>
    </p:spTree>
    <p:extLst>
      <p:ext uri="{BB962C8B-B14F-4D97-AF65-F5344CB8AC3E}">
        <p14:creationId xmlns:p14="http://schemas.microsoft.com/office/powerpoint/2010/main" val="3537386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believe in your doctor, you will do what</a:t>
            </a:r>
            <a:r>
              <a:rPr lang="en-US" baseline="0" dirty="0" smtClean="0"/>
              <a:t> He says.  </a:t>
            </a:r>
            <a:r>
              <a:rPr lang="en-US" dirty="0" smtClean="0"/>
              <a:t>If you believe in Jesus, you will do what He says!  The </a:t>
            </a:r>
            <a:r>
              <a:rPr lang="en-US" dirty="0" smtClean="0"/>
              <a:t>apostles answered </a:t>
            </a:r>
            <a:r>
              <a:rPr lang="en-US" dirty="0" smtClean="0"/>
              <a:t>the call of Jesus with complete obedience (Matt. 28:20).  </a:t>
            </a:r>
            <a:r>
              <a:rPr lang="en-US" dirty="0" smtClean="0"/>
              <a:t>Are you going to do what He said?</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8</a:t>
            </a:fld>
            <a:endParaRPr lang="en-US"/>
          </a:p>
        </p:txBody>
      </p:sp>
    </p:spTree>
    <p:extLst>
      <p:ext uri="{BB962C8B-B14F-4D97-AF65-F5344CB8AC3E}">
        <p14:creationId xmlns:p14="http://schemas.microsoft.com/office/powerpoint/2010/main" val="219306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believe in your doctor, you will do what</a:t>
            </a:r>
            <a:r>
              <a:rPr lang="en-US" baseline="0" dirty="0" smtClean="0"/>
              <a:t> He says.  </a:t>
            </a:r>
            <a:r>
              <a:rPr lang="en-US" dirty="0" smtClean="0"/>
              <a:t>If you believe in Jesus, you will do what He says!  The </a:t>
            </a:r>
            <a:r>
              <a:rPr lang="en-US" dirty="0" smtClean="0"/>
              <a:t>apostles answered </a:t>
            </a:r>
            <a:r>
              <a:rPr lang="en-US" dirty="0" smtClean="0"/>
              <a:t>the call of Jesus with complete obedience (Matt. 28:20).  </a:t>
            </a:r>
            <a:r>
              <a:rPr lang="en-US" dirty="0" smtClean="0"/>
              <a:t>Are you going to do what He said</a:t>
            </a:r>
            <a:r>
              <a:rPr lang="en-US" dirty="0" smtClean="0"/>
              <a:t>? Why are you waiting?  Arise</a:t>
            </a:r>
            <a:r>
              <a:rPr lang="en-US" baseline="0" dirty="0" smtClean="0"/>
              <a:t> and be baptized and wash away your sins (Acts 22:16). </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9</a:t>
            </a:fld>
            <a:endParaRPr lang="en-US"/>
          </a:p>
        </p:txBody>
      </p:sp>
    </p:spTree>
    <p:extLst>
      <p:ext uri="{BB962C8B-B14F-4D97-AF65-F5344CB8AC3E}">
        <p14:creationId xmlns:p14="http://schemas.microsoft.com/office/powerpoint/2010/main" val="3089885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are you listening to?  God is speaking, how will your answer? In</a:t>
            </a:r>
            <a:r>
              <a:rPr lang="en-US" baseline="0" dirty="0" smtClean="0"/>
              <a:t> the NT, the people responded by hearing, believing, and being baptized- obeying the gospel.  While I am still delaying, I am condemned to die.  Don’t delay, obey right away!  Satan wants you to delay so that you will never obey!  Are you listening to him?</a:t>
            </a:r>
            <a:endParaRPr lang="en-US" dirty="0"/>
          </a:p>
        </p:txBody>
      </p:sp>
      <p:sp>
        <p:nvSpPr>
          <p:cNvPr id="4" name="Slide Number Placeholder 3"/>
          <p:cNvSpPr>
            <a:spLocks noGrp="1"/>
          </p:cNvSpPr>
          <p:nvPr>
            <p:ph type="sldNum" sz="quarter" idx="10"/>
          </p:nvPr>
        </p:nvSpPr>
        <p:spPr/>
        <p:txBody>
          <a:bodyPr/>
          <a:lstStyle/>
          <a:p>
            <a:fld id="{C6B0641C-C6AA-4F30-A763-25AF8C515832}" type="slidenum">
              <a:rPr lang="en-US" smtClean="0"/>
              <a:t>10</a:t>
            </a:fld>
            <a:endParaRPr lang="en-US"/>
          </a:p>
        </p:txBody>
      </p:sp>
    </p:spTree>
    <p:extLst>
      <p:ext uri="{BB962C8B-B14F-4D97-AF65-F5344CB8AC3E}">
        <p14:creationId xmlns:p14="http://schemas.microsoft.com/office/powerpoint/2010/main" val="3746646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3438C5-F7C0-4150-805E-45884B28517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2595764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438C5-F7C0-4150-805E-45884B28517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101994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438C5-F7C0-4150-805E-45884B28517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395431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438C5-F7C0-4150-805E-45884B28517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364083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3438C5-F7C0-4150-805E-45884B285176}"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48348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3438C5-F7C0-4150-805E-45884B285176}"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213680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3438C5-F7C0-4150-805E-45884B285176}" type="datetimeFigureOut">
              <a:rPr lang="en-US" smtClean="0"/>
              <a:t>6/4/2016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26445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3438C5-F7C0-4150-805E-45884B285176}" type="datetimeFigureOut">
              <a:rPr lang="en-US" smtClean="0"/>
              <a:t>6/4/2016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352677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438C5-F7C0-4150-805E-45884B285176}" type="datetimeFigureOut">
              <a:rPr lang="en-US" smtClean="0"/>
              <a:t>6/4/2016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88209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438C5-F7C0-4150-805E-45884B285176}"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972153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438C5-F7C0-4150-805E-45884B285176}"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AAB15-45FD-4066-85D7-4F04B3886361}" type="slidenum">
              <a:rPr lang="en-US" smtClean="0"/>
              <a:t>‹#›</a:t>
            </a:fld>
            <a:endParaRPr lang="en-US"/>
          </a:p>
        </p:txBody>
      </p:sp>
    </p:spTree>
    <p:extLst>
      <p:ext uri="{BB962C8B-B14F-4D97-AF65-F5344CB8AC3E}">
        <p14:creationId xmlns:p14="http://schemas.microsoft.com/office/powerpoint/2010/main" val="3018243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438C5-F7C0-4150-805E-45884B285176}" type="datetimeFigureOut">
              <a:rPr lang="en-US" smtClean="0"/>
              <a:t>6/4/2016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AAB15-45FD-4066-85D7-4F04B3886361}" type="slidenum">
              <a:rPr lang="en-US" smtClean="0"/>
              <a:t>‹#›</a:t>
            </a:fld>
            <a:endParaRPr lang="en-US"/>
          </a:p>
        </p:txBody>
      </p:sp>
    </p:spTree>
    <p:extLst>
      <p:ext uri="{BB962C8B-B14F-4D97-AF65-F5344CB8AC3E}">
        <p14:creationId xmlns:p14="http://schemas.microsoft.com/office/powerpoint/2010/main" val="3964684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2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505- Glorify Thy Name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538- Majesty</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580- 10,000 Angels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557- Resurrection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574- The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Gloryland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Way</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504- I Want to be a Worker</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7052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20890"/>
          </a:xfrm>
        </p:spPr>
        <p:txBody>
          <a:bodyPr>
            <a:normAutofit/>
          </a:bodyPr>
          <a:lstStyle/>
          <a:p>
            <a:pPr marL="0" indent="0" algn="ctr">
              <a:buNone/>
            </a:pP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Judgment Day is coming!  Are you </a:t>
            </a: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Ready?</a:t>
            </a:r>
            <a:endPar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is calling through the gospel (2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2:14</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your answer be?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listen to the voice of strangers but to the Lord in His Word (John 10:5).</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sheep hear My voice and I know them and they follow Me; and I give eternal life to them and they will never perish…” (John 10:27-28).</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087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20890"/>
          </a:xfrm>
        </p:spPr>
        <p:txBody>
          <a:bodyPr>
            <a:normAutofit/>
          </a:bodyPr>
          <a:lstStyle/>
          <a:p>
            <a:pPr marL="0" indent="0" algn="ctr">
              <a:buNone/>
            </a:pP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Judgment Day is coming!  Are you </a:t>
            </a: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Ready?</a:t>
            </a:r>
            <a:endPar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people heard (Rom. 10:17),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believed Jesus is God’s Son (John 8:24),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confessed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 before men (Matt. 10:32),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their sins (Acts 17:30-31) and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immersed in water for the forgiveness of their sins (Acts 8:38;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10:47-48; 22:16</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haven’t done that, you have not obeyed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Lord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are still in your sins. No sin will enter into heaven.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Respond to the Lord’s invitation!</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738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Autofit/>
          </a:bodyPr>
          <a:lstStyle/>
          <a:p>
            <a:r>
              <a:rPr lang="en-US" sz="1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Would You Answer Jesus?</a:t>
            </a:r>
            <a:endParaRPr lang="en-US" sz="1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5754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56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“Have you not Read?”</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570"/>
            <a:ext cx="12192000" cy="590843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 Bible question was asked Jesus responded many times with “Have you not read?”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(Matthew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12:5; 19:4; 22:32)</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now speaks through His Son! You hear or listen to Him through His word (Matt. 17:5; Heb. 1:1-2).</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want to discover the knowledge of God, you must seek it as you would for hidden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treasures.   (Matthew 13:44; Proverbs 2:1-6)</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4253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56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“Have you not Read?”</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570"/>
            <a:ext cx="12192000" cy="5908430"/>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do read,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Lord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has promised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expects that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will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understand what He is saying                      (Matthew 15:10).</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said,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you read you can understand my insight into the mystery of Christ…  do not be foolish but understand what the will of the Lord is” (Ephesians 3:4; 5:17).</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What are you reading?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Bible your daily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delight?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1:2</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0531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02968"/>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You Believe This?” (Jn. 11:26)</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970"/>
            <a:ext cx="12192000" cy="607226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miracles, wonders, and signs Jesus performed were written so that you might believe He is the Son of God (John 20:29-31).</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told His apostles that all things that were written about Him in the Scriptures must be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fulfilled.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24:44</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apostles were eyewitnesses of His resurrection along with more than 500 brethren (1 Cor. 15:3-8).</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21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02968"/>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You Believe This?” (Jn. 11:26)</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970"/>
            <a:ext cx="12192000" cy="6072260"/>
          </a:xfrm>
        </p:spPr>
        <p:txBody>
          <a:bodyPr>
            <a:normAutofit/>
          </a:bodyPr>
          <a:lstStyle/>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sent the Holy Spirit to the apostles to guide them into all the truth and they preached it to every creature.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14:26;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Mt</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28:18-20; Acts 1:8; Col. 1:23)</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apostles believed and were willing to die for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16:2)!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about you?</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1313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88830"/>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do you call Me Lord, Lord &amp; do not do what I say?” (Luke 6:46)</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88830"/>
            <a:ext cx="12192000" cy="56092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Punishment in hell awaits those who have not obeyed the gospel (2 Thess. 1:7-9; 1 Pet. 4:17; Rom. 10:16).</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only way that you will be saved from the wrath to come is through obeying Christ (Rom. 5:8-9; Heb. 5:9)!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Jews on Pentecost were convicted that Jesus is God’s Son they asked “what shall we do?” Peter said, “Repent and be baptized everyone of you in the name of Jesus Christ for the remission of sins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(Ax. 2:37-38)                       About 3,000 were baptized!</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511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88830"/>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do you call Me Lord, Lord &amp; do not do what I say?” (Luke 6:46)</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88830"/>
            <a:ext cx="12192000" cy="5609200"/>
          </a:xfrm>
        </p:spPr>
        <p:txBody>
          <a:bodyPr>
            <a:norm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eunuch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heard Philip preaching Jesus &amp; asked</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“Look! Water! What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prevents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me from being baptized” Philip said, “if you believe with all your heart you may.  He answered and said, I believe that Jesus Christ is the Son of God</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 was baptized (Acts 8:36-38)!</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Jesus said that many will call Him Lord on the Judgment Day and hear him say “Depart from Me, you who practice lawlessness” (Matt. 7:22-23). Will it be you?</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3620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88830"/>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do you call Me Lord, Lord &amp; do not do what I say?” (Luke 6:46)</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88830"/>
            <a:ext cx="12192000" cy="5609200"/>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Many are deceived by false teachers who say that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‘faith only’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will save you (Matt. 7:13-20; James 2:24).</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Others are deceived into thinking that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‘baptism is an outward sign of an inward grace that you are saved’.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Bible says that “baptism now saves you” and it is “the answer of a good conscience toward God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Peter 3:21</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063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1271</TotalTime>
  <Words>1674</Words>
  <Application>Microsoft Office PowerPoint</Application>
  <PresentationFormat>Widescreen</PresentationFormat>
  <Paragraphs>85</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Office Theme</vt:lpstr>
      <vt:lpstr>Hymns for Worship at Woodmont</vt:lpstr>
      <vt:lpstr>PowerPoint Presentation</vt:lpstr>
      <vt:lpstr>“Have you not Read?”</vt:lpstr>
      <vt:lpstr>“Have you not Read?”</vt:lpstr>
      <vt:lpstr>“Do You Believe This?” (Jn. 11:26)</vt:lpstr>
      <vt:lpstr>“Do You Believe This?” (Jn. 11:26)</vt:lpstr>
      <vt:lpstr>“Why do you call Me Lord, Lord &amp; do not do what I say?” (Luke 6:46)</vt:lpstr>
      <vt:lpstr>“Why do you call Me Lord, Lord &amp; do not do what I say?” (Luke 6:46)</vt:lpstr>
      <vt:lpstr>“Why do you call Me Lord, Lord &amp; do not do what I say?” (Luke 6:46)</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50</cp:revision>
  <cp:lastPrinted>2016-06-05T12:26:33Z</cp:lastPrinted>
  <dcterms:created xsi:type="dcterms:W3CDTF">2016-06-04T20:09:56Z</dcterms:created>
  <dcterms:modified xsi:type="dcterms:W3CDTF">2016-06-05T17:26:06Z</dcterms:modified>
</cp:coreProperties>
</file>