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7" r:id="rId2"/>
    <p:sldId id="258" r:id="rId3"/>
    <p:sldId id="256" r:id="rId4"/>
    <p:sldId id="259" r:id="rId5"/>
    <p:sldId id="260" r:id="rId6"/>
    <p:sldId id="261" r:id="rId7"/>
    <p:sldId id="262" r:id="rId8"/>
  </p:sldIdLst>
  <p:sldSz cx="12192000" cy="6858000"/>
  <p:notesSz cx="7077075" cy="90281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4660"/>
  </p:normalViewPr>
  <p:slideViewPr>
    <p:cSldViewPr snapToGrid="0">
      <p:cViewPr varScale="1">
        <p:scale>
          <a:sx n="82" d="100"/>
          <a:sy n="82" d="100"/>
        </p:scale>
        <p:origin x="85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52974"/>
          </a:xfrm>
          <a:prstGeom prst="rect">
            <a:avLst/>
          </a:prstGeom>
        </p:spPr>
        <p:txBody>
          <a:bodyPr vert="horz" lIns="91440" tIns="45720" rIns="91440" bIns="45720" rtlCol="0"/>
          <a:lstStyle>
            <a:lvl1pPr algn="r">
              <a:defRPr sz="1200"/>
            </a:lvl1pPr>
          </a:lstStyle>
          <a:p>
            <a:fld id="{B13C023A-E8CD-4FB7-80CB-DA60A2A893EE}" type="datetimeFigureOut">
              <a:rPr lang="en-US" smtClean="0"/>
              <a:t>7/23/2016</a:t>
            </a:fld>
            <a:endParaRPr lang="en-US"/>
          </a:p>
        </p:txBody>
      </p:sp>
      <p:sp>
        <p:nvSpPr>
          <p:cNvPr id="4" name="Footer Placeholder 3"/>
          <p:cNvSpPr>
            <a:spLocks noGrp="1"/>
          </p:cNvSpPr>
          <p:nvPr>
            <p:ph type="ftr" sz="quarter" idx="2"/>
          </p:nvPr>
        </p:nvSpPr>
        <p:spPr>
          <a:xfrm>
            <a:off x="0" y="8575141"/>
            <a:ext cx="3066733" cy="45297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575141"/>
            <a:ext cx="3066733" cy="452973"/>
          </a:xfrm>
          <a:prstGeom prst="rect">
            <a:avLst/>
          </a:prstGeom>
        </p:spPr>
        <p:txBody>
          <a:bodyPr vert="horz" lIns="91440" tIns="45720" rIns="91440" bIns="45720" rtlCol="0" anchor="b"/>
          <a:lstStyle>
            <a:lvl1pPr algn="r">
              <a:defRPr sz="1200"/>
            </a:lvl1pPr>
          </a:lstStyle>
          <a:p>
            <a:fld id="{964D611F-07DF-4704-8F88-85FFEAEC3DC6}" type="slidenum">
              <a:rPr lang="en-US" smtClean="0"/>
              <a:t>‹#›</a:t>
            </a:fld>
            <a:endParaRPr lang="en-US"/>
          </a:p>
        </p:txBody>
      </p:sp>
    </p:spTree>
    <p:extLst>
      <p:ext uri="{BB962C8B-B14F-4D97-AF65-F5344CB8AC3E}">
        <p14:creationId xmlns:p14="http://schemas.microsoft.com/office/powerpoint/2010/main" val="3525059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524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438" y="0"/>
            <a:ext cx="3067050" cy="452438"/>
          </a:xfrm>
          <a:prstGeom prst="rect">
            <a:avLst/>
          </a:prstGeom>
        </p:spPr>
        <p:txBody>
          <a:bodyPr vert="horz" lIns="91440" tIns="45720" rIns="91440" bIns="45720" rtlCol="0"/>
          <a:lstStyle>
            <a:lvl1pPr algn="r">
              <a:defRPr sz="1200"/>
            </a:lvl1pPr>
          </a:lstStyle>
          <a:p>
            <a:fld id="{6E7CC75A-A0AE-4AB6-BCCA-8B10F4CE34F4}" type="datetimeFigureOut">
              <a:rPr lang="en-US" smtClean="0"/>
              <a:t>7/23/2016</a:t>
            </a:fld>
            <a:endParaRPr lang="en-US"/>
          </a:p>
        </p:txBody>
      </p:sp>
      <p:sp>
        <p:nvSpPr>
          <p:cNvPr id="4" name="Slide Image Placeholder 3"/>
          <p:cNvSpPr>
            <a:spLocks noGrp="1" noRot="1" noChangeAspect="1"/>
          </p:cNvSpPr>
          <p:nvPr>
            <p:ph type="sldImg" idx="2"/>
          </p:nvPr>
        </p:nvSpPr>
        <p:spPr>
          <a:xfrm>
            <a:off x="830263" y="1128713"/>
            <a:ext cx="5416550" cy="304641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025" y="4344988"/>
            <a:ext cx="5661025" cy="355441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75675"/>
            <a:ext cx="3067050" cy="4524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438" y="8575675"/>
            <a:ext cx="3067050" cy="452438"/>
          </a:xfrm>
          <a:prstGeom prst="rect">
            <a:avLst/>
          </a:prstGeom>
        </p:spPr>
        <p:txBody>
          <a:bodyPr vert="horz" lIns="91440" tIns="45720" rIns="91440" bIns="45720" rtlCol="0" anchor="b"/>
          <a:lstStyle>
            <a:lvl1pPr algn="r">
              <a:defRPr sz="1200"/>
            </a:lvl1pPr>
          </a:lstStyle>
          <a:p>
            <a:fld id="{7E677C8B-7709-49AE-99F0-B2114C8180C1}" type="slidenum">
              <a:rPr lang="en-US" smtClean="0"/>
              <a:t>‹#›</a:t>
            </a:fld>
            <a:endParaRPr lang="en-US"/>
          </a:p>
        </p:txBody>
      </p:sp>
    </p:spTree>
    <p:extLst>
      <p:ext uri="{BB962C8B-B14F-4D97-AF65-F5344CB8AC3E}">
        <p14:creationId xmlns:p14="http://schemas.microsoft.com/office/powerpoint/2010/main" val="31183939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Many people receive phone calls from solicitors (asking for a donation, voting for a candidate, promise of winning a prize or vacation, etc.)  Their hope is the longer you listen, the more they can convince you to support their cause or defraud you of your hard earned money.  Satan has ways that he works in order to convince you to do what he wants.  </a:t>
            </a:r>
            <a:endParaRPr lang="en-US" dirty="0"/>
          </a:p>
        </p:txBody>
      </p:sp>
      <p:sp>
        <p:nvSpPr>
          <p:cNvPr id="4" name="Slide Number Placeholder 3"/>
          <p:cNvSpPr>
            <a:spLocks noGrp="1"/>
          </p:cNvSpPr>
          <p:nvPr>
            <p:ph type="sldNum" sz="quarter" idx="10"/>
          </p:nvPr>
        </p:nvSpPr>
        <p:spPr/>
        <p:txBody>
          <a:bodyPr/>
          <a:lstStyle/>
          <a:p>
            <a:fld id="{7E677C8B-7709-49AE-99F0-B2114C8180C1}" type="slidenum">
              <a:rPr lang="en-US" smtClean="0"/>
              <a:t>1</a:t>
            </a:fld>
            <a:endParaRPr lang="en-US"/>
          </a:p>
        </p:txBody>
      </p:sp>
    </p:spTree>
    <p:extLst>
      <p:ext uri="{BB962C8B-B14F-4D97-AF65-F5344CB8AC3E}">
        <p14:creationId xmlns:p14="http://schemas.microsoft.com/office/powerpoint/2010/main" val="42803598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Satan roars very loudly (</a:t>
            </a:r>
            <a:r>
              <a:rPr lang="en-US" baseline="0" dirty="0" smtClean="0"/>
              <a:t>scientists, professors, millionaires) no God but what is the evidence? Satan-live by the hedonistic philosophy eat, drink, &amp; be merry- why did Jesus die? Satan wants you to blame God and curse Him in your suffering. God allows suffering- faith might be tested &amp; grow spiritually. Satan- no consequences for sin (Adam &amp; Eve).  You won’t die; no hell.  You’ll reap what you sow. Satan deceives people into believing the lie that you can’t change the way you are.  You not only can change must </a:t>
            </a:r>
            <a:r>
              <a:rPr lang="en-US" baseline="0" dirty="0" err="1" smtClean="0"/>
              <a:t>must</a:t>
            </a:r>
            <a:r>
              <a:rPr lang="en-US" baseline="0" dirty="0" smtClean="0"/>
              <a:t> as Corinthians did. Satan- you’re no good (I’ve heard this one a lot). Christian life is too hard to live so why even try.  I can do it through Christ though.</a:t>
            </a:r>
          </a:p>
        </p:txBody>
      </p:sp>
      <p:sp>
        <p:nvSpPr>
          <p:cNvPr id="4" name="Slide Number Placeholder 3"/>
          <p:cNvSpPr>
            <a:spLocks noGrp="1"/>
          </p:cNvSpPr>
          <p:nvPr>
            <p:ph type="sldNum" sz="quarter" idx="10"/>
          </p:nvPr>
        </p:nvSpPr>
        <p:spPr/>
        <p:txBody>
          <a:bodyPr/>
          <a:lstStyle/>
          <a:p>
            <a:fld id="{7E677C8B-7709-49AE-99F0-B2114C8180C1}" type="slidenum">
              <a:rPr lang="en-US" smtClean="0"/>
              <a:t>4</a:t>
            </a:fld>
            <a:endParaRPr lang="en-US"/>
          </a:p>
        </p:txBody>
      </p:sp>
    </p:spTree>
    <p:extLst>
      <p:ext uri="{BB962C8B-B14F-4D97-AF65-F5344CB8AC3E}">
        <p14:creationId xmlns:p14="http://schemas.microsoft.com/office/powerpoint/2010/main" val="40624782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Satan does roar but he also uses people to get you to sin,  He is seeking to devour your soul.  You must resist him by being firm in your faith, not compromising, not </a:t>
            </a:r>
            <a:r>
              <a:rPr lang="en-US" dirty="0" err="1" smtClean="0"/>
              <a:t>nachalant</a:t>
            </a:r>
            <a:r>
              <a:rPr lang="en-US" dirty="0" smtClean="0"/>
              <a:t>, uncaring, doesn’t matter</a:t>
            </a:r>
            <a:r>
              <a:rPr lang="en-US" baseline="0" dirty="0" smtClean="0"/>
              <a:t> attitude.</a:t>
            </a:r>
            <a:endParaRPr lang="en-US" dirty="0"/>
          </a:p>
        </p:txBody>
      </p:sp>
      <p:sp>
        <p:nvSpPr>
          <p:cNvPr id="4" name="Slide Number Placeholder 3"/>
          <p:cNvSpPr>
            <a:spLocks noGrp="1"/>
          </p:cNvSpPr>
          <p:nvPr>
            <p:ph type="sldNum" sz="quarter" idx="10"/>
          </p:nvPr>
        </p:nvSpPr>
        <p:spPr/>
        <p:txBody>
          <a:bodyPr/>
          <a:lstStyle/>
          <a:p>
            <a:fld id="{7E677C8B-7709-49AE-99F0-B2114C8180C1}" type="slidenum">
              <a:rPr lang="en-US" smtClean="0"/>
              <a:t>5</a:t>
            </a:fld>
            <a:endParaRPr lang="en-US"/>
          </a:p>
        </p:txBody>
      </p:sp>
    </p:spTree>
    <p:extLst>
      <p:ext uri="{BB962C8B-B14F-4D97-AF65-F5344CB8AC3E}">
        <p14:creationId xmlns:p14="http://schemas.microsoft.com/office/powerpoint/2010/main" val="26999817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Many people receive phone calls from solicitors (asking for a donation, voting for a candidate, promise of winning a prize or vacation, etc.)  Their hope is the longer you listen, the more they can convince you to support their cause or defraud you of your hard earned money.  Satan has ways that he works in order to convince you to do what he wants.  </a:t>
            </a:r>
            <a:endParaRPr lang="en-US" dirty="0"/>
          </a:p>
        </p:txBody>
      </p:sp>
      <p:sp>
        <p:nvSpPr>
          <p:cNvPr id="4" name="Slide Number Placeholder 3"/>
          <p:cNvSpPr>
            <a:spLocks noGrp="1"/>
          </p:cNvSpPr>
          <p:nvPr>
            <p:ph type="sldNum" sz="quarter" idx="10"/>
          </p:nvPr>
        </p:nvSpPr>
        <p:spPr/>
        <p:txBody>
          <a:bodyPr/>
          <a:lstStyle/>
          <a:p>
            <a:fld id="{7E677C8B-7709-49AE-99F0-B2114C8180C1}" type="slidenum">
              <a:rPr lang="en-US" smtClean="0"/>
              <a:t>7</a:t>
            </a:fld>
            <a:endParaRPr lang="en-US"/>
          </a:p>
        </p:txBody>
      </p:sp>
    </p:spTree>
    <p:extLst>
      <p:ext uri="{BB962C8B-B14F-4D97-AF65-F5344CB8AC3E}">
        <p14:creationId xmlns:p14="http://schemas.microsoft.com/office/powerpoint/2010/main" val="4668863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6D2D346-595E-4058-A63D-C5C971B48A87}" type="datetimeFigureOut">
              <a:rPr lang="en-US" smtClean="0"/>
              <a:t>7/23/2016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42A305-18D9-4AA5-AFE1-5534E2A7B829}" type="slidenum">
              <a:rPr lang="en-US" smtClean="0"/>
              <a:t>‹#›</a:t>
            </a:fld>
            <a:endParaRPr lang="en-US"/>
          </a:p>
        </p:txBody>
      </p:sp>
    </p:spTree>
    <p:extLst>
      <p:ext uri="{BB962C8B-B14F-4D97-AF65-F5344CB8AC3E}">
        <p14:creationId xmlns:p14="http://schemas.microsoft.com/office/powerpoint/2010/main" val="31973993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D2D346-595E-4058-A63D-C5C971B48A87}" type="datetimeFigureOut">
              <a:rPr lang="en-US" smtClean="0"/>
              <a:t>7/23/2016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42A305-18D9-4AA5-AFE1-5534E2A7B829}" type="slidenum">
              <a:rPr lang="en-US" smtClean="0"/>
              <a:t>‹#›</a:t>
            </a:fld>
            <a:endParaRPr lang="en-US"/>
          </a:p>
        </p:txBody>
      </p:sp>
    </p:spTree>
    <p:extLst>
      <p:ext uri="{BB962C8B-B14F-4D97-AF65-F5344CB8AC3E}">
        <p14:creationId xmlns:p14="http://schemas.microsoft.com/office/powerpoint/2010/main" val="501135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D2D346-595E-4058-A63D-C5C971B48A87}" type="datetimeFigureOut">
              <a:rPr lang="en-US" smtClean="0"/>
              <a:t>7/23/2016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42A305-18D9-4AA5-AFE1-5534E2A7B829}" type="slidenum">
              <a:rPr lang="en-US" smtClean="0"/>
              <a:t>‹#›</a:t>
            </a:fld>
            <a:endParaRPr lang="en-US"/>
          </a:p>
        </p:txBody>
      </p:sp>
    </p:spTree>
    <p:extLst>
      <p:ext uri="{BB962C8B-B14F-4D97-AF65-F5344CB8AC3E}">
        <p14:creationId xmlns:p14="http://schemas.microsoft.com/office/powerpoint/2010/main" val="3562674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D2D346-595E-4058-A63D-C5C971B48A87}" type="datetimeFigureOut">
              <a:rPr lang="en-US" smtClean="0"/>
              <a:t>7/23/2016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42A305-18D9-4AA5-AFE1-5534E2A7B829}" type="slidenum">
              <a:rPr lang="en-US" smtClean="0"/>
              <a:t>‹#›</a:t>
            </a:fld>
            <a:endParaRPr lang="en-US"/>
          </a:p>
        </p:txBody>
      </p:sp>
    </p:spTree>
    <p:extLst>
      <p:ext uri="{BB962C8B-B14F-4D97-AF65-F5344CB8AC3E}">
        <p14:creationId xmlns:p14="http://schemas.microsoft.com/office/powerpoint/2010/main" val="35173732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D2D346-595E-4058-A63D-C5C971B48A87}" type="datetimeFigureOut">
              <a:rPr lang="en-US" smtClean="0"/>
              <a:t>7/23/2016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42A305-18D9-4AA5-AFE1-5534E2A7B829}" type="slidenum">
              <a:rPr lang="en-US" smtClean="0"/>
              <a:t>‹#›</a:t>
            </a:fld>
            <a:endParaRPr lang="en-US"/>
          </a:p>
        </p:txBody>
      </p:sp>
    </p:spTree>
    <p:extLst>
      <p:ext uri="{BB962C8B-B14F-4D97-AF65-F5344CB8AC3E}">
        <p14:creationId xmlns:p14="http://schemas.microsoft.com/office/powerpoint/2010/main" val="175917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6D2D346-595E-4058-A63D-C5C971B48A87}" type="datetimeFigureOut">
              <a:rPr lang="en-US" smtClean="0"/>
              <a:t>7/23/2016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42A305-18D9-4AA5-AFE1-5534E2A7B829}" type="slidenum">
              <a:rPr lang="en-US" smtClean="0"/>
              <a:t>‹#›</a:t>
            </a:fld>
            <a:endParaRPr lang="en-US"/>
          </a:p>
        </p:txBody>
      </p:sp>
    </p:spTree>
    <p:extLst>
      <p:ext uri="{BB962C8B-B14F-4D97-AF65-F5344CB8AC3E}">
        <p14:creationId xmlns:p14="http://schemas.microsoft.com/office/powerpoint/2010/main" val="668121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6D2D346-595E-4058-A63D-C5C971B48A87}" type="datetimeFigureOut">
              <a:rPr lang="en-US" smtClean="0"/>
              <a:t>7/23/2016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42A305-18D9-4AA5-AFE1-5534E2A7B829}" type="slidenum">
              <a:rPr lang="en-US" smtClean="0"/>
              <a:t>‹#›</a:t>
            </a:fld>
            <a:endParaRPr lang="en-US"/>
          </a:p>
        </p:txBody>
      </p:sp>
    </p:spTree>
    <p:extLst>
      <p:ext uri="{BB962C8B-B14F-4D97-AF65-F5344CB8AC3E}">
        <p14:creationId xmlns:p14="http://schemas.microsoft.com/office/powerpoint/2010/main" val="5023966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6D2D346-595E-4058-A63D-C5C971B48A87}" type="datetimeFigureOut">
              <a:rPr lang="en-US" smtClean="0"/>
              <a:t>7/23/2016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42A305-18D9-4AA5-AFE1-5534E2A7B829}" type="slidenum">
              <a:rPr lang="en-US" smtClean="0"/>
              <a:t>‹#›</a:t>
            </a:fld>
            <a:endParaRPr lang="en-US"/>
          </a:p>
        </p:txBody>
      </p:sp>
    </p:spTree>
    <p:extLst>
      <p:ext uri="{BB962C8B-B14F-4D97-AF65-F5344CB8AC3E}">
        <p14:creationId xmlns:p14="http://schemas.microsoft.com/office/powerpoint/2010/main" val="1081735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D2D346-595E-4058-A63D-C5C971B48A87}" type="datetimeFigureOut">
              <a:rPr lang="en-US" smtClean="0"/>
              <a:t>7/23/2016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42A305-18D9-4AA5-AFE1-5534E2A7B829}" type="slidenum">
              <a:rPr lang="en-US" smtClean="0"/>
              <a:t>‹#›</a:t>
            </a:fld>
            <a:endParaRPr lang="en-US"/>
          </a:p>
        </p:txBody>
      </p:sp>
    </p:spTree>
    <p:extLst>
      <p:ext uri="{BB962C8B-B14F-4D97-AF65-F5344CB8AC3E}">
        <p14:creationId xmlns:p14="http://schemas.microsoft.com/office/powerpoint/2010/main" val="145352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D2D346-595E-4058-A63D-C5C971B48A87}" type="datetimeFigureOut">
              <a:rPr lang="en-US" smtClean="0"/>
              <a:t>7/23/2016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42A305-18D9-4AA5-AFE1-5534E2A7B829}" type="slidenum">
              <a:rPr lang="en-US" smtClean="0"/>
              <a:t>‹#›</a:t>
            </a:fld>
            <a:endParaRPr lang="en-US"/>
          </a:p>
        </p:txBody>
      </p:sp>
    </p:spTree>
    <p:extLst>
      <p:ext uri="{BB962C8B-B14F-4D97-AF65-F5344CB8AC3E}">
        <p14:creationId xmlns:p14="http://schemas.microsoft.com/office/powerpoint/2010/main" val="3681608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D2D346-595E-4058-A63D-C5C971B48A87}" type="datetimeFigureOut">
              <a:rPr lang="en-US" smtClean="0"/>
              <a:t>7/23/2016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42A305-18D9-4AA5-AFE1-5534E2A7B829}" type="slidenum">
              <a:rPr lang="en-US" smtClean="0"/>
              <a:t>‹#›</a:t>
            </a:fld>
            <a:endParaRPr lang="en-US"/>
          </a:p>
        </p:txBody>
      </p:sp>
    </p:spTree>
    <p:extLst>
      <p:ext uri="{BB962C8B-B14F-4D97-AF65-F5344CB8AC3E}">
        <p14:creationId xmlns:p14="http://schemas.microsoft.com/office/powerpoint/2010/main" val="2949104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D2D346-595E-4058-A63D-C5C971B48A87}" type="datetimeFigureOut">
              <a:rPr lang="en-US" smtClean="0"/>
              <a:t>7/23/2016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42A305-18D9-4AA5-AFE1-5534E2A7B829}" type="slidenum">
              <a:rPr lang="en-US" smtClean="0"/>
              <a:t>‹#›</a:t>
            </a:fld>
            <a:endParaRPr lang="en-US"/>
          </a:p>
        </p:txBody>
      </p:sp>
    </p:spTree>
    <p:extLst>
      <p:ext uri="{BB962C8B-B14F-4D97-AF65-F5344CB8AC3E}">
        <p14:creationId xmlns:p14="http://schemas.microsoft.com/office/powerpoint/2010/main" val="35559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91539"/>
          </a:xfrm>
        </p:spPr>
        <p:txBody>
          <a:bodyPr>
            <a:noAutofit/>
          </a:bodyPr>
          <a:lstStyle/>
          <a:p>
            <a:pPr algn="ct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60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891540"/>
            <a:ext cx="12192000" cy="5966460"/>
          </a:xfrm>
        </p:spPr>
        <p:txBody>
          <a:bodyPr>
            <a:normAutofit/>
          </a:bodyPr>
          <a:lstStyle/>
          <a:p>
            <a:pPr marL="0" indent="0">
              <a:buNone/>
            </a:pPr>
            <a:endPar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1- Holy, Holy, Holy</a:t>
            </a:r>
          </a:p>
          <a:p>
            <a:pPr marL="0" indent="0">
              <a:buNone/>
            </a:pP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68- Lord We Come before Thee Now</a:t>
            </a:r>
          </a:p>
          <a:p>
            <a:pPr marL="0" indent="0">
              <a:buNone/>
            </a:pP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171- The Lord’s Supper</a:t>
            </a:r>
          </a:p>
          <a:p>
            <a:pPr marL="0" indent="0">
              <a:buNone/>
            </a:pP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231- Soldiers of Christ Arise</a:t>
            </a:r>
          </a:p>
          <a:p>
            <a:pPr marL="0" indent="0">
              <a:buNone/>
            </a:pP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285- Zion’s Call</a:t>
            </a:r>
          </a:p>
          <a:p>
            <a:pPr marL="0" indent="0">
              <a:buNone/>
            </a:pP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430- Take the Name of Jesus with You</a:t>
            </a:r>
            <a:endParaRPr lang="en-US" sz="4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1861818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91539"/>
          </a:xfrm>
        </p:spPr>
        <p:txBody>
          <a:bodyPr>
            <a:noAutofit/>
          </a:bodyPr>
          <a:lstStyle/>
          <a:p>
            <a:pPr algn="ctr"/>
            <a:r>
              <a:rPr lang="en-US" sz="5400" dirty="0" smtClean="0">
                <a:solidFill>
                  <a:srgbClr val="FFFF00"/>
                </a:solidFill>
                <a:latin typeface="Tahoma" panose="020B0604030504040204" pitchFamily="34" charset="0"/>
                <a:ea typeface="Tahoma" panose="020B0604030504040204" pitchFamily="34" charset="0"/>
                <a:cs typeface="Tahoma" panose="020B0604030504040204" pitchFamily="34" charset="0"/>
              </a:rPr>
              <a:t>Satan Calls &amp; Tries to Convince You…</a:t>
            </a:r>
            <a:endParaRPr lang="en-US" sz="54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891540"/>
            <a:ext cx="12192000" cy="5966460"/>
          </a:xfrm>
        </p:spPr>
        <p:txBody>
          <a:bodyPr>
            <a:normAutofit/>
          </a:bodyPr>
          <a:lstStyle/>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…there is no God (Psalm 10:4)</a:t>
            </a:r>
          </a:p>
          <a:p>
            <a:pPr marL="0" indent="0">
              <a:buNone/>
            </a:pPr>
            <a:endParaRPr lang="en-US" sz="11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…to do whatever makes you happy (1 Cor. 15:32)</a:t>
            </a:r>
          </a:p>
          <a:p>
            <a:pPr marL="0" indent="0">
              <a:buNone/>
            </a:pPr>
            <a:endParaRPr lang="en-US" sz="11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…it’s God’s fault when you suffer (Job 1:11)</a:t>
            </a: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…there are no consequences for sin (Ps. 10:13)</a:t>
            </a: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…you can’t change the way you are (Eph. 2:3)</a:t>
            </a: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…you’re no good, why even try (Rom. 3:10ff)</a:t>
            </a:r>
          </a:p>
          <a:p>
            <a:pPr marL="0" indent="0">
              <a:buNone/>
            </a:pP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99833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fade">
                                      <p:cBhvr>
                                        <p:cTn id="3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Image result for roaring lion calling on pho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7216" y="0"/>
            <a:ext cx="10327068" cy="6872199"/>
          </a:xfrm>
          <a:prstGeom prst="rect">
            <a:avLst/>
          </a:prstGeom>
          <a:noFill/>
          <a:extLst>
            <a:ext uri="{909E8E84-426E-40DD-AFC4-6F175D3DCCD1}">
              <a14:hiddenFill xmlns:a14="http://schemas.microsoft.com/office/drawing/2010/main">
                <a:solidFill>
                  <a:srgbClr val="FFFFFF"/>
                </a:solidFill>
              </a14:hiddenFill>
            </a:ext>
          </a:extLst>
        </p:spPr>
      </p:pic>
      <p:sp>
        <p:nvSpPr>
          <p:cNvPr id="3" name="Subtitle 2"/>
          <p:cNvSpPr>
            <a:spLocks noGrp="1"/>
          </p:cNvSpPr>
          <p:nvPr>
            <p:ph type="subTitle" idx="1"/>
          </p:nvPr>
        </p:nvSpPr>
        <p:spPr>
          <a:xfrm>
            <a:off x="0" y="-1"/>
            <a:ext cx="12192000" cy="6872199"/>
          </a:xfrm>
        </p:spPr>
        <p:txBody>
          <a:bodyPr>
            <a:normAutofit/>
          </a:bodyPr>
          <a:lstStyle/>
          <a:p>
            <a:endParaRPr lang="en-US" sz="100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endParaRPr lang="en-US" sz="50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5" name="Rectangle 4"/>
          <p:cNvSpPr/>
          <p:nvPr/>
        </p:nvSpPr>
        <p:spPr>
          <a:xfrm>
            <a:off x="480061" y="3280410"/>
            <a:ext cx="11075670" cy="3577590"/>
          </a:xfrm>
          <a:prstGeom prst="rect">
            <a:avLst/>
          </a:prstGeom>
          <a:noFill/>
        </p:spPr>
        <p:txBody>
          <a:bodyPr wrap="none" lIns="91440" tIns="45720" rIns="91440" bIns="45720">
            <a:prstTxWarp prst="textInflateBottom">
              <a:avLst/>
            </a:prstTxWarp>
            <a:spAutoFit/>
          </a:bodyPr>
          <a:lstStyle/>
          <a:p>
            <a:pPr algn="ctr"/>
            <a:r>
              <a:rPr lang="en-US" sz="5400" b="1" cap="none" spc="0"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latin typeface="Tahoma" panose="020B0604030504040204" pitchFamily="34" charset="0"/>
                <a:ea typeface="Tahoma" panose="020B0604030504040204" pitchFamily="34" charset="0"/>
                <a:cs typeface="Tahoma" panose="020B0604030504040204" pitchFamily="34" charset="0"/>
              </a:rPr>
              <a:t>Answering </a:t>
            </a:r>
          </a:p>
          <a:p>
            <a:pPr algn="ctr"/>
            <a:r>
              <a:rPr lang="en-US" sz="5400" b="1" cap="none" spc="0"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latin typeface="Tahoma" panose="020B0604030504040204" pitchFamily="34" charset="0"/>
                <a:ea typeface="Tahoma" panose="020B0604030504040204" pitchFamily="34" charset="0"/>
                <a:cs typeface="Tahoma" panose="020B0604030504040204" pitchFamily="34" charset="0"/>
              </a:rPr>
              <a:t>Satan’s Call</a:t>
            </a:r>
          </a:p>
          <a:p>
            <a:pPr algn="ctr"/>
            <a:r>
              <a:rPr lang="en-US" sz="5400" b="1" cap="none" spc="0"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latin typeface="Tahoma" panose="020B0604030504040204" pitchFamily="34" charset="0"/>
                <a:ea typeface="Tahoma" panose="020B0604030504040204" pitchFamily="34" charset="0"/>
                <a:cs typeface="Tahoma" panose="020B0604030504040204" pitchFamily="34" charset="0"/>
              </a:rPr>
              <a:t>(1 Peter 5:8ff)</a:t>
            </a:r>
            <a:endParaRPr lang="en-US" sz="54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p:txBody>
      </p:sp>
    </p:spTree>
    <p:extLst>
      <p:ext uri="{BB962C8B-B14F-4D97-AF65-F5344CB8AC3E}">
        <p14:creationId xmlns:p14="http://schemas.microsoft.com/office/powerpoint/2010/main" val="16357896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223009"/>
          </a:xfrm>
        </p:spPr>
        <p:txBody>
          <a:bodyPr>
            <a:noAutofit/>
          </a:bodyPr>
          <a:lstStyle/>
          <a:p>
            <a:pPr algn="ctr"/>
            <a:r>
              <a:rPr lang="en-US" sz="5000" dirty="0" smtClean="0">
                <a:solidFill>
                  <a:srgbClr val="FFFF00"/>
                </a:solidFill>
                <a:latin typeface="Tahoma" panose="020B0604030504040204" pitchFamily="34" charset="0"/>
                <a:ea typeface="Tahoma" panose="020B0604030504040204" pitchFamily="34" charset="0"/>
                <a:cs typeface="Tahoma" panose="020B0604030504040204" pitchFamily="34" charset="0"/>
              </a:rPr>
              <a:t>Will You Answer with Scripture? Jesus did!</a:t>
            </a:r>
            <a:endParaRPr lang="en-US" sz="5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223010"/>
            <a:ext cx="12192000" cy="5634990"/>
          </a:xfrm>
        </p:spPr>
        <p:txBody>
          <a:bodyPr>
            <a:normAutofit/>
          </a:bodyPr>
          <a:lstStyle/>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evidence for Him is the creation (Rom. 1:18-20)</a:t>
            </a:r>
          </a:p>
          <a:p>
            <a:pPr marL="0" indent="0">
              <a:buNone/>
            </a:pPr>
            <a:endParaRPr lang="en-US" sz="11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Jesus died to make you holy &amp; please God (Co 1:19-23) </a:t>
            </a:r>
          </a:p>
          <a:p>
            <a:pPr marL="0" indent="0">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In your suffering, you grow spiritually (Jas. 1:2-4; 5:11)</a:t>
            </a: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You will reap what you have sown (Gal. 6:7-8)</a:t>
            </a: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We not only can change, but must (1 Cor. 6:9-11) </a:t>
            </a: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“I can do all things through Christ who strengthens me” </a:t>
            </a:r>
          </a:p>
          <a:p>
            <a:pPr marL="0" indent="0">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462120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 calcmode="lin" valueType="num">
                                      <p:cBhvr additive="base">
                                        <p:cTn id="32"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85849"/>
          </a:xfrm>
        </p:spPr>
        <p:txBody>
          <a:bodyPr>
            <a:noAutofit/>
          </a:bodyPr>
          <a:lstStyle/>
          <a:p>
            <a:pPr algn="ctr"/>
            <a:r>
              <a:rPr lang="en-US" sz="6600" dirty="0" smtClean="0">
                <a:solidFill>
                  <a:srgbClr val="FFFF00"/>
                </a:solidFill>
                <a:latin typeface="Tahoma" panose="020B0604030504040204" pitchFamily="34" charset="0"/>
                <a:ea typeface="Tahoma" panose="020B0604030504040204" pitchFamily="34" charset="0"/>
                <a:cs typeface="Tahoma" panose="020B0604030504040204" pitchFamily="34" charset="0"/>
              </a:rPr>
              <a:t>Answers in Action</a:t>
            </a:r>
            <a:endParaRPr lang="en-US" sz="6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234440"/>
            <a:ext cx="12192000" cy="5623560"/>
          </a:xfrm>
        </p:spPr>
        <p:txBody>
          <a:bodyPr>
            <a:normAutofit/>
          </a:bodyPr>
          <a:lstStyle/>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When tempted, seek God’s way of escape (1 Co. 10:13)</a:t>
            </a:r>
          </a:p>
          <a:p>
            <a:pPr marL="0" indent="0">
              <a:buNone/>
            </a:pPr>
            <a:endParaRPr lang="en-US" sz="11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When propositioned, flee (Gen. 39:12; 1 Cor. 6:18) </a:t>
            </a:r>
          </a:p>
          <a:p>
            <a:pPr marL="0" indent="0">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When persecuted, bless (Romans 12:14) </a:t>
            </a:r>
          </a:p>
          <a:p>
            <a:pPr marL="0" indent="0">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When promised immunity, live righteously (1 Jn. 3:7-8)</a:t>
            </a: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When sin is realized, don’t justify, change (Luke 15:21)</a:t>
            </a: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When you fail, repent, resolve to do better (Luke 22:32) </a:t>
            </a:r>
          </a:p>
          <a:p>
            <a:pPr marL="0" indent="0">
              <a:buNone/>
            </a:pP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919556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 calcmode="lin" valueType="num">
                                      <p:cBhvr additive="base">
                                        <p:cTn id="32"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91539"/>
          </a:xfrm>
        </p:spPr>
        <p:txBody>
          <a:bodyPr>
            <a:noAutofit/>
          </a:bodyPr>
          <a:lstStyle/>
          <a:p>
            <a:pPr algn="ctr"/>
            <a:r>
              <a:rPr lang="en-US" sz="66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What Will Your Answer Be?</a:t>
            </a:r>
            <a:endParaRPr lang="en-US" sz="6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891540"/>
            <a:ext cx="12192000" cy="5966460"/>
          </a:xfrm>
        </p:spPr>
        <p:txBody>
          <a:bodyPr>
            <a:normAutofit/>
          </a:bodyPr>
          <a:lstStyle/>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God is for you, Satan is against you, how will you respond?</a:t>
            </a:r>
          </a:p>
          <a:p>
            <a:pPr marL="0" indent="0">
              <a:buNone/>
            </a:pPr>
            <a:endParaRPr lang="en-US" sz="11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Will you allow yourself to be deceived by Satan’s argument </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(there’s no God, happiness is bliss, suffering is God’s fault, you won’t be punished, you can’t change, or you’re no good) </a:t>
            </a:r>
          </a:p>
          <a:p>
            <a:pPr marL="0" indent="0">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Will you answer God’s call to become a saint so that you might serve Him &amp; go to heaven or be deceived by Satan &amp; lose your soul in hell? Where will you spend eternity?</a:t>
            </a: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Yes, you can change your ways- obey the gospel and become a new creature in Christ (Acts 2:38; Rom. 6:3ff)</a:t>
            </a:r>
          </a:p>
          <a:p>
            <a:pPr marL="0" indent="0">
              <a:buNone/>
            </a:pP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8615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 calcmode="lin" valueType="num">
                                      <p:cBhvr additive="base">
                                        <p:cTn id="22"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91539"/>
          </a:xfrm>
        </p:spPr>
        <p:txBody>
          <a:bodyPr>
            <a:noAutofit/>
          </a:bodyPr>
          <a:lstStyle/>
          <a:p>
            <a:pPr algn="ct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60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891540"/>
            <a:ext cx="12192000" cy="5966460"/>
          </a:xfrm>
        </p:spPr>
        <p:txBody>
          <a:bodyPr>
            <a:normAutofit/>
          </a:bodyPr>
          <a:lstStyle/>
          <a:p>
            <a:pPr marL="0" indent="0">
              <a:buNone/>
            </a:pPr>
            <a:endPar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1- Holy, Holy, Holy</a:t>
            </a:r>
          </a:p>
          <a:p>
            <a:pPr marL="0" indent="0">
              <a:buNone/>
            </a:pP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68- Lord We Come before Thee Now</a:t>
            </a:r>
          </a:p>
          <a:p>
            <a:pPr marL="0" indent="0">
              <a:buNone/>
            </a:pP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171- The Lord’s Supper</a:t>
            </a:r>
          </a:p>
          <a:p>
            <a:pPr marL="0" indent="0">
              <a:buNone/>
            </a:pP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231- Soldiers of Christ Arise</a:t>
            </a:r>
          </a:p>
          <a:p>
            <a:pPr marL="0" indent="0">
              <a:buNone/>
            </a:pP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285- Zion’s Call</a:t>
            </a:r>
          </a:p>
          <a:p>
            <a:pPr marL="0" indent="0">
              <a:buNone/>
            </a:pPr>
            <a:r>
              <a:rPr lang="en-US" sz="4800" dirty="0" smtClean="0">
                <a:solidFill>
                  <a:schemeClr val="bg1"/>
                </a:solidFill>
                <a:latin typeface="Tahoma" panose="020B0604030504040204" pitchFamily="34" charset="0"/>
                <a:ea typeface="Tahoma" panose="020B0604030504040204" pitchFamily="34" charset="0"/>
                <a:cs typeface="Tahoma" panose="020B0604030504040204" pitchFamily="34" charset="0"/>
              </a:rPr>
              <a:t>430- Take the Name of Jesus with You</a:t>
            </a:r>
            <a:endParaRPr lang="en-US" sz="4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1762396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4460</TotalTime>
  <Words>783</Words>
  <Application>Microsoft Office PowerPoint</Application>
  <PresentationFormat>Widescreen</PresentationFormat>
  <Paragraphs>72</Paragraphs>
  <Slides>7</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Tahoma</vt:lpstr>
      <vt:lpstr>Office Theme</vt:lpstr>
      <vt:lpstr>Hymns for Worship at Woodmont</vt:lpstr>
      <vt:lpstr>Satan Calls &amp; Tries to Convince You…</vt:lpstr>
      <vt:lpstr>PowerPoint Presentation</vt:lpstr>
      <vt:lpstr>Will You Answer with Scripture? Jesus did!</vt:lpstr>
      <vt:lpstr>Answers in Action</vt:lpstr>
      <vt:lpstr>What Will Your Answer Be?</vt:lpstr>
      <vt:lpstr>Hymns for Worship at Woodmont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Locklair</dc:creator>
  <cp:lastModifiedBy>Steven Locklair</cp:lastModifiedBy>
  <cp:revision>51</cp:revision>
  <cp:lastPrinted>2016-07-23T18:48:41Z</cp:lastPrinted>
  <dcterms:created xsi:type="dcterms:W3CDTF">2016-07-21T17:49:23Z</dcterms:created>
  <dcterms:modified xsi:type="dcterms:W3CDTF">2016-07-24T20:20:44Z</dcterms:modified>
</cp:coreProperties>
</file>