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7" r:id="rId10"/>
    <p:sldId id="266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</p:sldIdLst>
  <p:sldSz cx="14630400" cy="8229600"/>
  <p:notesSz cx="9028113" cy="70770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4" autoAdjust="0"/>
  </p:normalViewPr>
  <p:slideViewPr>
    <p:cSldViewPr>
      <p:cViewPr varScale="1">
        <p:scale>
          <a:sx n="71" d="100"/>
          <a:sy n="71" d="100"/>
        </p:scale>
        <p:origin x="300" y="6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F1192-9A21-4700-86E9-F60CA4898A32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1E946-F676-4A5B-B588-6826D1B4C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8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4364" y="0"/>
            <a:ext cx="3912182" cy="355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9D0EE-B38C-422B-8150-5B347865DE5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3"/>
            <a:ext cx="7222490" cy="27865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584"/>
            <a:ext cx="3912182" cy="355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4364" y="6721584"/>
            <a:ext cx="3912182" cy="355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853D5-8D04-4999-8B23-87461F2BC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5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take fire into your bosom</a:t>
            </a:r>
            <a:r>
              <a:rPr lang="en-US" baseline="0" dirty="0" smtClean="0"/>
              <a:t> because you are going to get burned (Pr. 6:27) </a:t>
            </a:r>
            <a:r>
              <a:rPr lang="en-US" baseline="0" dirty="0" err="1" smtClean="0"/>
              <a:t>Barna</a:t>
            </a:r>
            <a:r>
              <a:rPr lang="en-US" baseline="0" dirty="0" smtClean="0"/>
              <a:t> group study on pornography.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they speak about pornography with friends, 90 percent of teens (ages 13 to 17) and 96 percent of young adults (ages 18 to 24) say they do so in a neutral, accepting, or encouraging way. Only one in 20 young adults and one in 10 teens say their friends think viewing pornography is a bad thing.  Religionnews.com Sexting, sending or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receving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nude pictures.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853D5-8D04-4999-8B23-87461F2BC5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9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things will be open and laid bare on</a:t>
            </a:r>
            <a:r>
              <a:rPr lang="en-US" baseline="0" dirty="0" smtClean="0"/>
              <a:t> the Judgment Day including what you thought was secret (Heb. 4:12-13).  Are you ready? If not obey the gospel or be restored!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853D5-8D04-4999-8B23-87461F2BC5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4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0135-8CE0-4045-90E1-9C348628B38F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7DBD2-C6C1-4CF0-9C7B-12B5C426C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Songs for Worship at </a:t>
            </a:r>
            <a:r>
              <a:rPr lang="en-US" sz="69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6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Holy, Holy, Holy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  Fairest Lord Jesus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652  There Is a Green Hill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454  Let the Beauty of Jesus Be Seen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263  Is Thy Heart Right With God?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463  Hold to God’s Unchanging Hand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Cover Nakedness</a:t>
            </a:r>
            <a:endParaRPr lang="en-US" sz="6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3914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“Remove your veil, Take off the skirt, </a:t>
            </a:r>
            <a:r>
              <a:rPr lang="en-US" i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Uncover the thigh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Pass through the rivers. </a:t>
            </a:r>
            <a:r>
              <a:rPr lang="en-US" i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nakedness shall be uncovered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Yes, </a:t>
            </a:r>
            <a:r>
              <a:rPr lang="en-US" i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shame will be seen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I will take vengeance, And I will not arbitrate with a man"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(Isa. 47:2-3).</a:t>
            </a:r>
          </a:p>
          <a:p>
            <a:pPr marL="609600" indent="-609600" algn="ctr"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Babylon was pictured as being like a woman exposed in her nakedness with her thighs uncovered. </a:t>
            </a:r>
          </a:p>
          <a:p>
            <a:pPr marL="609600" indent="-609600" algn="ctr">
              <a:buNone/>
            </a:pPr>
            <a:endParaRPr lang="en-US" sz="3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was a shameful thing to be naked and be seen!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Cover Nakedness</a:t>
            </a:r>
            <a:endParaRPr lang="en-US" sz="6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 Peter said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”Your adornment 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must not be merely external--braiding the hair, and wearing gold jewelry, or putting on dresses; but let it be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hidden person of the heart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with the imperishable quality of a gentle and quiet spirit, which is precious in the sight of God. For in this way in former times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holy women also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who hoped in God, used to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adorn themselves, being submissive 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to their own husbands”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(1 Peter 3:3-5)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Cover Nakedness</a:t>
            </a:r>
            <a:endParaRPr lang="en-US" sz="6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Holy women from the Old Testament are given as examples for women who are Christians of how to dress modestly and be submissive to their husbands.</a:t>
            </a:r>
          </a:p>
          <a:p>
            <a:pPr marL="609600" indent="-609600"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Holy women did not dress to attract attention to their body but to their gentle, quiet, &amp; submissive spirit! </a:t>
            </a:r>
          </a:p>
          <a:p>
            <a:pPr marL="609600" indent="-609600"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you attracting by your dress?                        </a:t>
            </a: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be a stumbling block to others who may lust after you 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18:6).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5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Proposes- “It’s OK to look, but not touch”</a:t>
            </a:r>
            <a:endParaRPr lang="en-US" sz="5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might argue, “just like there’s nothing wrong with looking at the menu and not ordering, it’s alright to look as long as you don’t commit adultery.”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indent="0" algn="ctr">
              <a:buNone/>
            </a:pPr>
            <a:endParaRPr lang="en-US" sz="30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problem with that analogy is that there is nothing inherently wrong with looking at all the food choices on the menu, but it is sinful to look on a woman to lust for her in your heart (Matthew 5:27-29).</a:t>
            </a:r>
          </a:p>
          <a:p>
            <a:pPr marL="609600" indent="-60960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is a warning to all about the danger of pornography.    </a:t>
            </a:r>
          </a:p>
          <a:p>
            <a:pPr marL="609600" indent="-609600"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5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Proposes- “It’s OK to look, but not touch”</a:t>
            </a:r>
            <a:endParaRPr lang="en-US" sz="5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has deceived many people (including Christians) that it won’t be harmful to take a peek. </a:t>
            </a:r>
            <a:endParaRPr lang="en-US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28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don’t have to pay for it at an adult bookstore or go to an R or X rated movie today, but you can see it in your bedroom on your computer, laptop, or phone. </a:t>
            </a:r>
          </a:p>
          <a:p>
            <a:pPr marL="609600" indent="-609600" algn="ctr"/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doesn’t want you to know what God says in the Scriptures so that you don’t give in to his proposals!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Cover your Eyes</a:t>
            </a:r>
            <a:endParaRPr lang="en-US" sz="7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239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Job made a covenant with his eyes to not gaze at a virgin. (Job 31:1)  </a:t>
            </a:r>
          </a:p>
          <a:p>
            <a:pPr marL="609600" indent="-609600" algn="ctr">
              <a:buNone/>
            </a:pPr>
            <a:endParaRPr lang="en-US" sz="11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1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David failed to do that when he saw Bathsheba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bathing.</a:t>
            </a:r>
          </a:p>
          <a:p>
            <a:pPr marL="609600" indent="-609600"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didn’t stop there but committed adultery and upon finding out she was pregnant (after scheming to cover it up) had her husband Uriah killed in battle (2 Sam. 11).</a:t>
            </a:r>
          </a:p>
          <a:p>
            <a:pPr marL="609600" indent="-609600"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Christians have committed sexual immorality leading to ruined relationships with their spouse and children. </a:t>
            </a:r>
          </a:p>
          <a:p>
            <a:pPr marL="609600" indent="-609600"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Proposes- </a:t>
            </a:r>
            <a:r>
              <a:rPr lang="en-US" sz="5400" i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“God Wants You to be Happy”</a:t>
            </a:r>
            <a:endParaRPr lang="en-US" sz="5400" i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will propose this when a relationship is not right with God [homosexuality, unscriptural divorce and remarriage, or fornication] (Matthew 19:3-9)</a:t>
            </a:r>
          </a:p>
          <a:p>
            <a:pPr marL="609600" indent="-609600" algn="ctr">
              <a:buNone/>
            </a:pPr>
            <a:endParaRPr lang="en-US" sz="18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Others may use this argument to justify their social drinking, dancing, or partying lifestyle (1 Peter 4:1ff).</a:t>
            </a:r>
          </a:p>
          <a:p>
            <a:pPr marL="609600" indent="-609600"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Others would make similar statements with God wanting them to be happy but we know that the Bible says 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“there is a way which seems right to a man but its end is the way of death”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(Proverbs 14:12).</a:t>
            </a:r>
          </a:p>
          <a:p>
            <a:pPr marL="609600" indent="-609600"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be Holy</a:t>
            </a:r>
            <a:endParaRPr lang="en-US" sz="7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Faithful Christians understand that it’s not about what makes them happy, but about pleasing God so that we will be holy (Eph. 1:3-4; 1 Pet. 1:13-16).</a:t>
            </a:r>
          </a:p>
          <a:p>
            <a:pPr marL="609600" indent="-609600" algn="ctr">
              <a:buNone/>
            </a:pPr>
            <a:endParaRPr lang="en-US" sz="28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 that without holiness we will not see the Lord (Heb. 12:14)</a:t>
            </a:r>
          </a:p>
          <a:p>
            <a:pPr marL="609600" indent="-609600" algn="ctr"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“Everyone who has this hope in Him purifies himself, just as He is pure”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John 3:3).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sz="6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Proposes Ways to Disobey God</a:t>
            </a:r>
            <a:endParaRPr lang="en-US" sz="6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“If you’ve got it flaunt it”</a:t>
            </a:r>
          </a:p>
          <a:p>
            <a:pPr marL="609600" indent="-609600" algn="ctr"/>
            <a:endParaRPr lang="en-US" sz="20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“It’s Ok to look, but not touch”</a:t>
            </a:r>
          </a:p>
          <a:p>
            <a:pPr marL="609600" indent="-609600" algn="ctr"/>
            <a:endParaRPr lang="en-US" sz="20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“God wants you to be happy”</a:t>
            </a:r>
          </a:p>
          <a:p>
            <a:pPr marL="0" indent="0" algn="ctr">
              <a:buNone/>
            </a:pPr>
            <a:endParaRPr lang="en-US" sz="20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Women- dress modestly- do good works (1 Tim. 2:9)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Men- flee youthful lusts- do what’s right (2 Tim. 2:22)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be holy leading to glory (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2:11-14)</a:t>
            </a:r>
          </a:p>
          <a:p>
            <a:pPr marL="609600" indent="-609600" algn="ctr"/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Songs for Worship at </a:t>
            </a:r>
            <a:r>
              <a:rPr lang="en-US" sz="69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6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Holy, Holy, Holy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  Fairest Lord Jesus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652  There Is a Green Hill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454  Let the Beauty of Jesus Be Seen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263  Is Thy Heart Right With God?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463  Hold to God’s Unchanging Hand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46304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6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world pictures Satan as an evil looking person with a pitchfork but the Bible exposes him in a different light.  </a:t>
            </a:r>
            <a:endParaRPr lang="en-US" sz="6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http://t2.gstatic.com/images?q=tbn:ANd9GcTfJXyMT8ivXi4TqC9S0EHoSG3haCbVqIkON_qA2hI00H185rRoI78ynuG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3194050" cy="2947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5715000"/>
            <a:ext cx="8001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4630400" cy="5943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6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6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“…</a:t>
            </a:r>
            <a:r>
              <a:rPr lang="en-US" sz="5600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Satan disguises himself as an angel of light</a:t>
            </a:r>
            <a:r>
              <a:rPr lang="en-US" sz="56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Therefore it is not surprising if</a:t>
            </a:r>
            <a:r>
              <a:rPr lang="en-US" sz="5600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his servants also disguise themselves </a:t>
            </a:r>
            <a:r>
              <a:rPr lang="en-US" sz="56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as servants of righteousness, whose end will be according to their deeds.”                               (2 Corinthians 11:13-14)</a:t>
            </a:r>
          </a:p>
          <a:p>
            <a:pPr algn="ctr">
              <a:buNone/>
            </a:pPr>
            <a:endParaRPr lang="en-US" sz="6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 descr="http://2.bp.blogspot.com/--Z2s1PkAkms/UTLrxIa6QqI/AAAAAAAAAOc/pRUDgwrwWZg/s320/angel-of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0"/>
            <a:ext cx="3529013" cy="3219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4630400" cy="4091941"/>
          </a:xfrm>
        </p:spPr>
        <p:txBody>
          <a:bodyPr>
            <a:normAutofit/>
          </a:bodyPr>
          <a:lstStyle/>
          <a:p>
            <a:r>
              <a:rPr lang="en-US" sz="11100" kern="10" dirty="0" smtClean="0">
                <a:ln w="9525">
                  <a:noFill/>
                  <a:prstDash val="lgDash"/>
                  <a:round/>
                  <a:headEnd/>
                  <a:tailEnd/>
                </a:ln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Satan's Propositions</a:t>
            </a:r>
            <a:r>
              <a:rPr lang="en-US" sz="6600" kern="10" dirty="0" smtClean="0">
                <a:ln w="9525">
                  <a:noFill/>
                  <a:prstDash val="lgDash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en-US" sz="6600" kern="10" dirty="0" smtClean="0">
                <a:ln w="9525">
                  <a:noFill/>
                  <a:prstDash val="lgDash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</a:br>
            <a:endParaRPr lang="en-US" dirty="0"/>
          </a:p>
        </p:txBody>
      </p:sp>
      <p:pic>
        <p:nvPicPr>
          <p:cNvPr id="14338" name="Picture 2" descr="http://2.bp.blogspot.com/--Z2s1PkAkms/UTLrxIa6QqI/AAAAAAAAAOc/pRUDgwrwWZg/s320/angel-of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200400"/>
            <a:ext cx="4367213" cy="3984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Satan Proposes </a:t>
            </a:r>
            <a:r>
              <a:rPr lang="en-US" sz="6000" i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you’ve got it, flaunt it”</a:t>
            </a:r>
            <a:endParaRPr lang="en-US" sz="6000" i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God has blessed you with beauty, why not display it to the world?  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1960’s a sexual revolution began in which this philosophy was displayed when it became fashionable to wear mini-skirts.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When some are questioned about immodest dress today, the reply may be, 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“Anybody who has a problem with what I’m wearing must have a dirty mind and so it’s his problem, not mine.” 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800" i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sz="28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Satan 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Proposes </a:t>
            </a:r>
            <a:r>
              <a:rPr lang="en-US" sz="60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you’ve got it, flaunt it”</a:t>
            </a:r>
            <a:endParaRPr lang="en-US" sz="60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devil would not want you to know 1 Timothy 2:9, “Likewise, I want women to adorn themselves with </a:t>
            </a:r>
            <a:r>
              <a:rPr lang="en-US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proper clothing, modestly and discreetly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…” </a:t>
            </a:r>
          </a:p>
          <a:p>
            <a:pPr marL="609600" indent="-609600" algn="ctr"/>
            <a:endParaRPr lang="en-US" sz="1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Satan will suggest that you can’t draw any lines on modesty and so dress however you want to.  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the business world, schools, and prisons will draw lines on what you must wear.  </a:t>
            </a:r>
          </a:p>
          <a:p>
            <a:pPr marL="609600" indent="-609600"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Texas Youth Commission had a no shorts policy.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Cover Nakedness</a:t>
            </a:r>
            <a:endParaRPr lang="en-US" sz="6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Adam and Eve were naked and not ashamed before they sinned (Genesis 2:25).</a:t>
            </a:r>
          </a:p>
          <a:p>
            <a:pPr marL="609600" indent="-609600"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after they sinned, they knew they were naked, &amp; tried to cover up with fig leaves &amp; loin coverings. (Gen. 3:7)</a:t>
            </a:r>
          </a:p>
          <a:p>
            <a:pPr marL="609600" indent="-609600" algn="ctr">
              <a:buNone/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Was God satisfied with their clothing?                          (the equivalent of a bathing suit or bikini today)  </a:t>
            </a:r>
          </a:p>
          <a:p>
            <a:pPr marL="609600" indent="-609600"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No. 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made tunics of skin for Adam and his wife and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clothed them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(Genesis 3:21).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Cover Nakedness</a:t>
            </a:r>
            <a:endParaRPr lang="en-US" sz="6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"I made you thrive like a plant in the field; &amp; you grew, matured, &amp; became very beautiful.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Your breasts were formed, your hair grew, but you were naked &amp; bare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When I passed by you again &amp; looked on you, indeed your time was the time of love; so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 spread My wing over you &amp; covered your nakedness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Yes, I swore an oath to you and entered into a covenant with you, and you became Mine," says the Lord GOD.”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(Ezekiel 16:7-8)</a:t>
            </a:r>
          </a:p>
          <a:p>
            <a:pPr marL="609600" indent="-609600"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public display of the breasts was considered nakedness. </a:t>
            </a:r>
          </a:p>
          <a:p>
            <a:pPr marL="609600" indent="-609600"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careful not to wear things which will show cleavage or expose that area of the body so as to entice lust.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You to Cover Nakedness</a:t>
            </a:r>
            <a:endParaRPr lang="en-US" sz="6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Among His people, God told the male priests to wear 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“linen trousers to </a:t>
            </a:r>
            <a:r>
              <a:rPr lang="en-US" i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cover their nakedness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they shall reach </a:t>
            </a:r>
            <a:r>
              <a:rPr lang="en-US" i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the waist to the thighs</a:t>
            </a:r>
            <a:r>
              <a:rPr lang="en-US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(Exodus 28:42)</a:t>
            </a:r>
          </a:p>
          <a:p>
            <a:pPr marL="609600" indent="-609600" algn="ctr"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Apparently, God didn’t want the waist or thigh exposed.</a:t>
            </a:r>
          </a:p>
          <a:p>
            <a:pPr marL="609600" indent="-609600" algn="ctr"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Even though we are not under the Law of Moses, these examples are written for our instruction as Christians which gives us the Biblical definition of nakedness (Romans 15:4). </a:t>
            </a:r>
          </a:p>
          <a:p>
            <a:pPr marL="609600" indent="-609600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1554</Words>
  <Application>Microsoft Office PowerPoint</Application>
  <PresentationFormat>Custom</PresentationFormat>
  <Paragraphs>122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Impact</vt:lpstr>
      <vt:lpstr>Tahoma</vt:lpstr>
      <vt:lpstr>Office Theme</vt:lpstr>
      <vt:lpstr>Songs for Worship at Woodmont</vt:lpstr>
      <vt:lpstr>PowerPoint Presentation</vt:lpstr>
      <vt:lpstr>PowerPoint Presentation</vt:lpstr>
      <vt:lpstr>Satan's Propositions </vt:lpstr>
      <vt:lpstr>Satan Proposes “If you’ve got it, flaunt it”</vt:lpstr>
      <vt:lpstr>Satan Proposes “If you’ve got it, flaunt it”</vt:lpstr>
      <vt:lpstr>God Wants You to Cover Nakedness</vt:lpstr>
      <vt:lpstr>God Wants You to Cover Nakedness</vt:lpstr>
      <vt:lpstr>God Wants You to Cover Nakedness</vt:lpstr>
      <vt:lpstr>God Wants You to Cover Nakedness</vt:lpstr>
      <vt:lpstr>God Wants You to Cover Nakedness</vt:lpstr>
      <vt:lpstr>God Wants You to Cover Nakedness</vt:lpstr>
      <vt:lpstr>Satan Proposes- “It’s OK to look, but not touch”</vt:lpstr>
      <vt:lpstr>Satan Proposes- “It’s OK to look, but not touch”</vt:lpstr>
      <vt:lpstr>God Wants You to Cover your Eyes</vt:lpstr>
      <vt:lpstr>Satan Proposes- “God Wants You to be Happy”</vt:lpstr>
      <vt:lpstr>God Wants You to be Holy</vt:lpstr>
      <vt:lpstr>PowerPoint Presentation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Lawrence Locklair</dc:creator>
  <cp:lastModifiedBy>Steven Locklair</cp:lastModifiedBy>
  <cp:revision>30</cp:revision>
  <cp:lastPrinted>2016-08-21T12:33:10Z</cp:lastPrinted>
  <dcterms:created xsi:type="dcterms:W3CDTF">2013-08-18T11:02:31Z</dcterms:created>
  <dcterms:modified xsi:type="dcterms:W3CDTF">2016-08-21T20:11:31Z</dcterms:modified>
</cp:coreProperties>
</file>