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4" r:id="rId3"/>
    <p:sldId id="260" r:id="rId4"/>
    <p:sldId id="259" r:id="rId5"/>
    <p:sldId id="261" r:id="rId6"/>
    <p:sldId id="262" r:id="rId7"/>
    <p:sldId id="263" r:id="rId8"/>
  </p:sldIdLst>
  <p:sldSz cx="14630400" cy="8229600"/>
  <p:notesSz cx="9028113"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64" y="198"/>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911258C-A1E2-4AE4-8CCC-2976E2A5A9E4}" type="datetimeFigureOut">
              <a:rPr lang="en-US" smtClean="0"/>
              <a:t>8/29/2016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32EFDA60-8B2E-444A-8AEF-E1AE9569FF6E}" type="slidenum">
              <a:rPr lang="en-US" smtClean="0"/>
              <a:t>‹#›</a:t>
            </a:fld>
            <a:endParaRPr lang="en-US"/>
          </a:p>
        </p:txBody>
      </p:sp>
    </p:spTree>
    <p:extLst>
      <p:ext uri="{BB962C8B-B14F-4D97-AF65-F5344CB8AC3E}">
        <p14:creationId xmlns:p14="http://schemas.microsoft.com/office/powerpoint/2010/main" val="1754572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17EC9714-9C8A-4B2A-A11C-2BD514B29878}" type="datetimeFigureOut">
              <a:rPr lang="en-US" smtClean="0"/>
              <a:t>8/29/2016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23E5D44B-6B7E-4EC3-89CF-05492E0F9CBC}" type="slidenum">
              <a:rPr lang="en-US" smtClean="0"/>
              <a:t>‹#›</a:t>
            </a:fld>
            <a:endParaRPr lang="en-US"/>
          </a:p>
        </p:txBody>
      </p:sp>
    </p:spTree>
    <p:extLst>
      <p:ext uri="{BB962C8B-B14F-4D97-AF65-F5344CB8AC3E}">
        <p14:creationId xmlns:p14="http://schemas.microsoft.com/office/powerpoint/2010/main" val="88173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a product of the baby boomer generation or the me generation 1946-1964 which was part of the beginning of the instant gratification mindset.</a:t>
            </a:r>
            <a:r>
              <a:rPr lang="en-US" baseline="0" dirty="0" smtClean="0"/>
              <a:t> We live in perilous times where selfishness has rampant like it did in the 1</a:t>
            </a:r>
            <a:r>
              <a:rPr lang="en-US" baseline="30000" dirty="0" smtClean="0"/>
              <a:t>st</a:t>
            </a:r>
            <a:r>
              <a:rPr lang="en-US" baseline="0" dirty="0" smtClean="0"/>
              <a:t> century (2 Tim. 3:1-5). Selfishness is the root of all sin- he primarily focuses on fulfilling his desires, not caring about others. This age is saturated with lust of flesh, eye, and pride.  When you are enticed by your flesh, you want instant gratification (James 1:13-16)</a:t>
            </a:r>
            <a:endParaRPr lang="en-US" dirty="0"/>
          </a:p>
        </p:txBody>
      </p:sp>
      <p:sp>
        <p:nvSpPr>
          <p:cNvPr id="4" name="Slide Number Placeholder 3"/>
          <p:cNvSpPr>
            <a:spLocks noGrp="1"/>
          </p:cNvSpPr>
          <p:nvPr>
            <p:ph type="sldNum" sz="quarter" idx="10"/>
          </p:nvPr>
        </p:nvSpPr>
        <p:spPr/>
        <p:txBody>
          <a:bodyPr/>
          <a:lstStyle/>
          <a:p>
            <a:fld id="{23E5D44B-6B7E-4EC3-89CF-05492E0F9CBC}" type="slidenum">
              <a:rPr lang="en-US" smtClean="0"/>
              <a:t>1</a:t>
            </a:fld>
            <a:endParaRPr lang="en-US"/>
          </a:p>
        </p:txBody>
      </p:sp>
    </p:spTree>
    <p:extLst>
      <p:ext uri="{BB962C8B-B14F-4D97-AF65-F5344CB8AC3E}">
        <p14:creationId xmlns:p14="http://schemas.microsoft.com/office/powerpoint/2010/main" val="335486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Bill &amp; June Moore, Dennis &amp; Glenda Scroggins, Cindy Gay, Arthur, </a:t>
            </a:r>
            <a:r>
              <a:rPr lang="en-US" smtClean="0"/>
              <a:t>Kevin, Humble </a:t>
            </a:r>
            <a:r>
              <a:rPr lang="en-US" dirty="0" smtClean="0"/>
              <a:t>yourselves</a:t>
            </a:r>
            <a:r>
              <a:rPr lang="en-US" baseline="0" dirty="0" smtClean="0"/>
              <a:t> under the mighty hand of God that he may exalt you at the proper time.  Cast all your care upon Him because He cares for you” (1 Pet. 5:6-7).</a:t>
            </a:r>
            <a:endParaRPr lang="en-US" dirty="0"/>
          </a:p>
        </p:txBody>
      </p:sp>
      <p:sp>
        <p:nvSpPr>
          <p:cNvPr id="4" name="Slide Number Placeholder 3"/>
          <p:cNvSpPr>
            <a:spLocks noGrp="1"/>
          </p:cNvSpPr>
          <p:nvPr>
            <p:ph type="sldNum" sz="quarter" idx="10"/>
          </p:nvPr>
        </p:nvSpPr>
        <p:spPr/>
        <p:txBody>
          <a:bodyPr/>
          <a:lstStyle/>
          <a:p>
            <a:fld id="{23E5D44B-6B7E-4EC3-89CF-05492E0F9CBC}" type="slidenum">
              <a:rPr lang="en-US" smtClean="0"/>
              <a:t>7</a:t>
            </a:fld>
            <a:endParaRPr lang="en-US"/>
          </a:p>
        </p:txBody>
      </p:sp>
    </p:spTree>
    <p:extLst>
      <p:ext uri="{BB962C8B-B14F-4D97-AF65-F5344CB8AC3E}">
        <p14:creationId xmlns:p14="http://schemas.microsoft.com/office/powerpoint/2010/main" val="195912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42880-8AA8-4C02-8C7A-F1B06562FF58}"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2880-8AA8-4C02-8C7A-F1B06562FF58}"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2880-8AA8-4C02-8C7A-F1B06562FF58}"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42880-8AA8-4C02-8C7A-F1B06562FF58}"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42880-8AA8-4C02-8C7A-F1B06562FF58}"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42880-8AA8-4C02-8C7A-F1B06562FF58}"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42880-8AA8-4C02-8C7A-F1B06562FF58}"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42880-8AA8-4C02-8C7A-F1B06562FF58}"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42880-8AA8-4C02-8C7A-F1B06562FF58}"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42880-8AA8-4C02-8C7A-F1B06562FF58}"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42880-8AA8-4C02-8C7A-F1B06562FF58}"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CD709-5DC2-4289-B3E1-16052AAC5E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D9442880-8AA8-4C02-8C7A-F1B06562FF58}" type="datetimeFigureOut">
              <a:rPr lang="en-US" smtClean="0"/>
              <a:t>8/29/2016</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6D7CD709-5DC2-4289-B3E1-16052AAC5EE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2971800"/>
          </a:xfrm>
        </p:spPr>
        <p:txBody>
          <a:bodyPr>
            <a:noAutofit/>
          </a:bodyPr>
          <a:lstStyle/>
          <a:p>
            <a:r>
              <a:rPr lang="en-US" sz="18800" dirty="0" smtClean="0">
                <a:solidFill>
                  <a:srgbClr val="FFFF00"/>
                </a:solidFill>
                <a:latin typeface="Tahoma" pitchFamily="34" charset="0"/>
                <a:ea typeface="Tahoma" pitchFamily="34" charset="0"/>
                <a:cs typeface="Tahoma" pitchFamily="34" charset="0"/>
              </a:rPr>
              <a:t>Selfishness</a:t>
            </a:r>
            <a:endParaRPr lang="en-US" sz="18800" dirty="0">
              <a:solidFill>
                <a:srgbClr val="FFFF00"/>
              </a:solidFill>
              <a:latin typeface="Tahoma" pitchFamily="34" charset="0"/>
              <a:ea typeface="Tahoma" pitchFamily="34" charset="0"/>
              <a:cs typeface="Tahoma" pitchFamily="34" charset="0"/>
            </a:endParaRPr>
          </a:p>
        </p:txBody>
      </p:sp>
      <p:pic>
        <p:nvPicPr>
          <p:cNvPr id="11266" name="Picture 2" descr="https://encrypted-tbn3.gstatic.com/images?q=tbn:ANd9GcSnGc-geNKVL9yk2gUvloH-aSDzyMp1DRlr9YV4rNwXQfOZfAMpoA"/>
          <p:cNvPicPr>
            <a:picLocks noChangeAspect="1" noChangeArrowheads="1"/>
          </p:cNvPicPr>
          <p:nvPr/>
        </p:nvPicPr>
        <p:blipFill>
          <a:blip r:embed="rId3" cstate="print"/>
          <a:srcRect/>
          <a:stretch>
            <a:fillRect/>
          </a:stretch>
        </p:blipFill>
        <p:spPr bwMode="auto">
          <a:xfrm>
            <a:off x="4648200" y="2819400"/>
            <a:ext cx="5181600" cy="5181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14630400" cy="8153400"/>
          </a:xfrm>
        </p:spPr>
        <p:txBody>
          <a:bodyPr>
            <a:normAutofit lnSpcReduction="10000"/>
          </a:bodyPr>
          <a:lstStyle/>
          <a:p>
            <a:pPr marL="0" indent="0">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I am a product of the baby boomer generation or the me generation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(born between 1946-1964)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which was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beginning of the instant gratification mindset. </a:t>
            </a:r>
            <a:endPar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live in perilous times where selfishness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rampant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it was in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the 1</a:t>
            </a:r>
            <a:r>
              <a:rPr lang="en-US" sz="43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century (2 Tim. 3:1-5). </a:t>
            </a:r>
            <a:endPar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Selfishness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is the root of all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 where a person’s primary concern is fulfilling their desires but not caring about God or others. </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most people are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enticed by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their flesh</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want to fulfill their desires immediately. But it leads to death. (</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James 1:13-16</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87173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How Does a Person become Selfish?</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When babies are born into this world, God’s will is that they be trained by parents to be godly (Deut. 6:6ff; Eph. 6:4). </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a child doesn’t fear God, is undisciplined, or is left alone he/she is likely going to be selfish (Prov. 1:7; 22:15; 29:15). </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As you grow up and become an adult, you are training your heart to be either godly or selfish (Eccl. 11:9-12:1).</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is not wrong to have interests, but if you don’t care about God or others, there’s a problem!</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Solomon became Selfish &amp; Lost His Kingdom</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Solomon was king &amp; did not deny himself from any pleasure. (Eccl. 2:10)</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he was old, his heart was turned away from God by many foreign women (1 Kings 11:1-8). </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raised up adversaries against him and his kingdom would be taken away (1 Kings 11:9-11, 23-25).</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Even though he was trained up to be godly and was given all that wisdom by God, he became selfish and lost his kingdom.</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Warnings to Heed if you are Tempted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If you want to drink alcohol, remember that God says that it leads to many woes [fights, bruises, profane speech, addiction, hallucinations, loss of memory, etc.] (Pr. 23:29-35).</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see an immodestly dressed woman &amp; are tempted to sin with her, heed the Scriptural warning that it leads to death.                      (Proverbs 6:29, 32-35; 7:10, 27)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desire to be wealthy, remember the rich young farmer who planned on building bigger barns was told by Jesus- “This night your soul will be required of you; and now who will own what you have prepared” (Luke 12:20)?</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False Teachers Take Advantage of the Selfish</a:t>
            </a:r>
            <a:endParaRPr lang="en-US" sz="57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Victoria Osteen said at Lakewood church in Houston, </a:t>
            </a:r>
            <a:r>
              <a:rPr lang="en-US" sz="4000" i="1" dirty="0" smtClean="0">
                <a:solidFill>
                  <a:schemeClr val="bg1"/>
                </a:solidFill>
                <a:latin typeface="Tahoma" pitchFamily="34" charset="0"/>
                <a:ea typeface="Tahoma" pitchFamily="34" charset="0"/>
                <a:cs typeface="Tahoma" pitchFamily="34" charset="0"/>
              </a:rPr>
              <a:t>“</a:t>
            </a:r>
            <a:r>
              <a:rPr lang="en-US" sz="4000" i="1" u="sng" dirty="0" smtClean="0">
                <a:solidFill>
                  <a:schemeClr val="bg1"/>
                </a:solidFill>
                <a:latin typeface="Tahoma" pitchFamily="34" charset="0"/>
                <a:ea typeface="Tahoma" pitchFamily="34" charset="0"/>
                <a:cs typeface="Tahoma" pitchFamily="34" charset="0"/>
              </a:rPr>
              <a:t>Just </a:t>
            </a:r>
            <a:r>
              <a:rPr lang="en-US" sz="4000" i="1" u="sng" dirty="0">
                <a:solidFill>
                  <a:schemeClr val="bg1"/>
                </a:solidFill>
                <a:latin typeface="Tahoma" pitchFamily="34" charset="0"/>
                <a:ea typeface="Tahoma" pitchFamily="34" charset="0"/>
                <a:cs typeface="Tahoma" pitchFamily="34" charset="0"/>
              </a:rPr>
              <a:t>do good for your own self</a:t>
            </a:r>
            <a:r>
              <a:rPr lang="en-US" sz="4000" i="1" dirty="0">
                <a:solidFill>
                  <a:schemeClr val="bg1"/>
                </a:solidFill>
                <a:latin typeface="Tahoma" pitchFamily="34" charset="0"/>
                <a:ea typeface="Tahoma" pitchFamily="34" charset="0"/>
                <a:cs typeface="Tahoma" pitchFamily="34" charset="0"/>
              </a:rPr>
              <a:t>. Do good because </a:t>
            </a:r>
            <a:r>
              <a:rPr lang="en-US" sz="4000" i="1" u="sng" dirty="0">
                <a:solidFill>
                  <a:schemeClr val="bg1"/>
                </a:solidFill>
                <a:latin typeface="Tahoma" pitchFamily="34" charset="0"/>
                <a:ea typeface="Tahoma" pitchFamily="34" charset="0"/>
                <a:cs typeface="Tahoma" pitchFamily="34" charset="0"/>
              </a:rPr>
              <a:t>God wants you to be happy</a:t>
            </a:r>
            <a:r>
              <a:rPr lang="en-US" sz="4000" i="1" dirty="0" smtClean="0">
                <a:solidFill>
                  <a:schemeClr val="bg1"/>
                </a:solidFill>
                <a:latin typeface="Tahoma" pitchFamily="34" charset="0"/>
                <a:ea typeface="Tahoma" pitchFamily="34" charset="0"/>
                <a:cs typeface="Tahoma" pitchFamily="34" charset="0"/>
              </a:rPr>
              <a:t>.”</a:t>
            </a:r>
            <a:r>
              <a:rPr lang="en-US" sz="4000" i="1" dirty="0">
                <a:solidFill>
                  <a:schemeClr val="bg1"/>
                </a:solidFill>
                <a:latin typeface="Tahoma" pitchFamily="34" charset="0"/>
                <a:ea typeface="Tahoma" pitchFamily="34" charset="0"/>
                <a:cs typeface="Tahoma" pitchFamily="34" charset="0"/>
              </a:rPr>
              <a:t> "When you come to church, when you worship Him, you're not doing it for God really. </a:t>
            </a:r>
            <a:r>
              <a:rPr lang="en-US" sz="4000" i="1" u="sng" dirty="0">
                <a:solidFill>
                  <a:schemeClr val="bg1"/>
                </a:solidFill>
                <a:latin typeface="Tahoma" pitchFamily="34" charset="0"/>
                <a:ea typeface="Tahoma" pitchFamily="34" charset="0"/>
                <a:cs typeface="Tahoma" pitchFamily="34" charset="0"/>
              </a:rPr>
              <a:t>You're doing it for yourself</a:t>
            </a:r>
            <a:r>
              <a:rPr lang="en-US" sz="4000" i="1" dirty="0">
                <a:solidFill>
                  <a:schemeClr val="bg1"/>
                </a:solidFill>
                <a:latin typeface="Tahoma" pitchFamily="34" charset="0"/>
                <a:ea typeface="Tahoma" pitchFamily="34" charset="0"/>
                <a:cs typeface="Tahoma" pitchFamily="34" charset="0"/>
              </a:rPr>
              <a:t>, because that's what makes God </a:t>
            </a:r>
            <a:r>
              <a:rPr lang="en-US" sz="4000" i="1" dirty="0" smtClean="0">
                <a:solidFill>
                  <a:schemeClr val="bg1"/>
                </a:solidFill>
                <a:latin typeface="Tahoma" pitchFamily="34" charset="0"/>
                <a:ea typeface="Tahoma" pitchFamily="34" charset="0"/>
                <a:cs typeface="Tahoma" pitchFamily="34" charset="0"/>
              </a:rPr>
              <a:t>happy“ </a:t>
            </a:r>
            <a:r>
              <a:rPr lang="en-US" sz="4000" dirty="0" smtClean="0">
                <a:solidFill>
                  <a:schemeClr val="bg1"/>
                </a:solidFill>
                <a:latin typeface="Tahoma" pitchFamily="34" charset="0"/>
                <a:ea typeface="Tahoma" pitchFamily="34" charset="0"/>
                <a:cs typeface="Tahoma" pitchFamily="34" charset="0"/>
              </a:rPr>
              <a:t>(Aug. 2014).</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They entice by fleshly desires- beware of those who tell you what you want to hear (2 Peter 2:1-3; 18-19). </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Whatever you do in your body </a:t>
            </a:r>
            <a:r>
              <a:rPr lang="en-US" sz="4000" dirty="0" smtClean="0">
                <a:solidFill>
                  <a:schemeClr val="bg1"/>
                </a:solidFill>
                <a:latin typeface="Tahoma" pitchFamily="34" charset="0"/>
                <a:ea typeface="Tahoma" pitchFamily="34" charset="0"/>
                <a:cs typeface="Tahoma" pitchFamily="34" charset="0"/>
              </a:rPr>
              <a:t>should be done to </a:t>
            </a:r>
            <a:r>
              <a:rPr lang="en-US" sz="4000" dirty="0">
                <a:solidFill>
                  <a:schemeClr val="bg1"/>
                </a:solidFill>
                <a:latin typeface="Tahoma" pitchFamily="34" charset="0"/>
                <a:ea typeface="Tahoma" pitchFamily="34" charset="0"/>
                <a:cs typeface="Tahoma" pitchFamily="34" charset="0"/>
              </a:rPr>
              <a:t>glorify God </a:t>
            </a:r>
            <a:r>
              <a:rPr lang="en-US" sz="4000" dirty="0" smtClean="0">
                <a:solidFill>
                  <a:schemeClr val="bg1"/>
                </a:solidFill>
                <a:latin typeface="Tahoma" pitchFamily="34" charset="0"/>
                <a:ea typeface="Tahoma" pitchFamily="34" charset="0"/>
                <a:cs typeface="Tahoma" pitchFamily="34" charset="0"/>
              </a:rPr>
              <a:t>since you were purchased with His blood (1 </a:t>
            </a:r>
            <a:r>
              <a:rPr lang="en-US" sz="4000" dirty="0">
                <a:solidFill>
                  <a:schemeClr val="bg1"/>
                </a:solidFill>
                <a:latin typeface="Tahoma" pitchFamily="34" charset="0"/>
                <a:ea typeface="Tahoma" pitchFamily="34" charset="0"/>
                <a:cs typeface="Tahoma" pitchFamily="34" charset="0"/>
              </a:rPr>
              <a:t>Cor. </a:t>
            </a:r>
            <a:r>
              <a:rPr lang="en-US" sz="4000" dirty="0" smtClean="0">
                <a:solidFill>
                  <a:schemeClr val="bg1"/>
                </a:solidFill>
                <a:latin typeface="Tahoma" pitchFamily="34" charset="0"/>
                <a:ea typeface="Tahoma" pitchFamily="34" charset="0"/>
                <a:cs typeface="Tahoma" pitchFamily="34" charset="0"/>
              </a:rPr>
              <a:t>6:20). </a:t>
            </a: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5300" dirty="0" smtClean="0">
                <a:solidFill>
                  <a:srgbClr val="FFFF00"/>
                </a:solidFill>
                <a:latin typeface="Tahoma" pitchFamily="34" charset="0"/>
                <a:ea typeface="Tahoma" pitchFamily="34" charset="0"/>
                <a:cs typeface="Tahoma" pitchFamily="34" charset="0"/>
              </a:rPr>
              <a:t>Jesus Wants </a:t>
            </a:r>
            <a:r>
              <a:rPr lang="en-US" sz="5300" dirty="0" smtClean="0">
                <a:solidFill>
                  <a:srgbClr val="FFFF00"/>
                </a:solidFill>
                <a:latin typeface="Tahoma" pitchFamily="34" charset="0"/>
                <a:ea typeface="Tahoma" pitchFamily="34" charset="0"/>
                <a:cs typeface="Tahoma" pitchFamily="34" charset="0"/>
              </a:rPr>
              <a:t>You to </a:t>
            </a:r>
            <a:r>
              <a:rPr lang="en-US" sz="5300" dirty="0" smtClean="0">
                <a:solidFill>
                  <a:srgbClr val="FFFF00"/>
                </a:solidFill>
                <a:latin typeface="Tahoma" pitchFamily="34" charset="0"/>
                <a:ea typeface="Tahoma" pitchFamily="34" charset="0"/>
                <a:cs typeface="Tahoma" pitchFamily="34" charset="0"/>
              </a:rPr>
              <a:t>Deny </a:t>
            </a:r>
            <a:r>
              <a:rPr lang="en-US" sz="5300" dirty="0" smtClean="0">
                <a:solidFill>
                  <a:srgbClr val="FFFF00"/>
                </a:solidFill>
                <a:latin typeface="Tahoma" pitchFamily="34" charset="0"/>
                <a:ea typeface="Tahoma" pitchFamily="34" charset="0"/>
                <a:cs typeface="Tahoma" pitchFamily="34" charset="0"/>
              </a:rPr>
              <a:t>Yourself </a:t>
            </a:r>
            <a:r>
              <a:rPr lang="en-US" sz="5300" dirty="0" smtClean="0">
                <a:solidFill>
                  <a:srgbClr val="FFFF00"/>
                </a:solidFill>
                <a:latin typeface="Tahoma" pitchFamily="34" charset="0"/>
                <a:ea typeface="Tahoma" pitchFamily="34" charset="0"/>
                <a:cs typeface="Tahoma" pitchFamily="34" charset="0"/>
              </a:rPr>
              <a:t>&amp; Follow Him</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You must deny yourself, take up your cross and follow Jesus. (Luke 9:23)</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Instead of looking out for #1, look out for the interest of others with humility like Jesus did (Philippians 2:3ff).</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Instead of wanting others to please or serve you, sacrifice to help those who are truly in need (Gal. 6:10; 1 John 3:16-18). </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 should not live </a:t>
            </a:r>
            <a:r>
              <a:rPr lang="en-US" sz="4000" dirty="0" smtClean="0">
                <a:solidFill>
                  <a:schemeClr val="bg1"/>
                </a:solidFill>
                <a:latin typeface="Tahoma" pitchFamily="34" charset="0"/>
                <a:ea typeface="Tahoma" pitchFamily="34" charset="0"/>
                <a:cs typeface="Tahoma" pitchFamily="34" charset="0"/>
              </a:rPr>
              <a:t>for </a:t>
            </a:r>
            <a:r>
              <a:rPr lang="en-US" sz="4000" dirty="0" smtClean="0">
                <a:solidFill>
                  <a:schemeClr val="bg1"/>
                </a:solidFill>
                <a:latin typeface="Tahoma" pitchFamily="34" charset="0"/>
                <a:ea typeface="Tahoma" pitchFamily="34" charset="0"/>
                <a:cs typeface="Tahoma" pitchFamily="34" charset="0"/>
              </a:rPr>
              <a:t>y</a:t>
            </a:r>
            <a:r>
              <a:rPr lang="en-US" sz="4000" dirty="0" smtClean="0">
                <a:solidFill>
                  <a:schemeClr val="bg1"/>
                </a:solidFill>
                <a:latin typeface="Tahoma" pitchFamily="34" charset="0"/>
                <a:ea typeface="Tahoma" pitchFamily="34" charset="0"/>
                <a:cs typeface="Tahoma" pitchFamily="34" charset="0"/>
              </a:rPr>
              <a:t>ourself, </a:t>
            </a:r>
            <a:r>
              <a:rPr lang="en-US" sz="4000" dirty="0" smtClean="0">
                <a:solidFill>
                  <a:schemeClr val="bg1"/>
                </a:solidFill>
                <a:latin typeface="Tahoma" pitchFamily="34" charset="0"/>
                <a:ea typeface="Tahoma" pitchFamily="34" charset="0"/>
                <a:cs typeface="Tahoma" pitchFamily="34" charset="0"/>
              </a:rPr>
              <a:t>but for Him who died and rose again on </a:t>
            </a:r>
            <a:r>
              <a:rPr lang="en-US" sz="4000" dirty="0" smtClean="0">
                <a:solidFill>
                  <a:schemeClr val="bg1"/>
                </a:solidFill>
                <a:latin typeface="Tahoma" pitchFamily="34" charset="0"/>
                <a:ea typeface="Tahoma" pitchFamily="34" charset="0"/>
                <a:cs typeface="Tahoma" pitchFamily="34" charset="0"/>
              </a:rPr>
              <a:t>your </a:t>
            </a:r>
            <a:r>
              <a:rPr lang="en-US" sz="4000" dirty="0" smtClean="0">
                <a:solidFill>
                  <a:schemeClr val="bg1"/>
                </a:solidFill>
                <a:latin typeface="Tahoma" pitchFamily="34" charset="0"/>
                <a:ea typeface="Tahoma" pitchFamily="34" charset="0"/>
                <a:cs typeface="Tahoma" pitchFamily="34" charset="0"/>
              </a:rPr>
              <a:t>behalf (2 Corinthians 5:14-15).</a:t>
            </a:r>
            <a:endParaRPr lang="en-US" sz="40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493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813</Words>
  <Application>Microsoft Office PowerPoint</Application>
  <PresentationFormat>Custom</PresentationFormat>
  <Paragraphs>49</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Tahoma</vt:lpstr>
      <vt:lpstr>Office Theme</vt:lpstr>
      <vt:lpstr>Selfishness</vt:lpstr>
      <vt:lpstr>PowerPoint Presentation</vt:lpstr>
      <vt:lpstr>How Does a Person become Selfish?</vt:lpstr>
      <vt:lpstr>Solomon became Selfish &amp; Lost His Kingdom</vt:lpstr>
      <vt:lpstr>Warnings to Heed if you are Tempted</vt:lpstr>
      <vt:lpstr>False Teachers Take Advantage of the Selfish</vt:lpstr>
      <vt:lpstr>Jesus Wants You to Deny Yourself &amp; Follow Him</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Selfishness</dc:title>
  <dc:creator>Steven Lawrence Locklair</dc:creator>
  <cp:lastModifiedBy>Steven Locklair</cp:lastModifiedBy>
  <cp:revision>31</cp:revision>
  <cp:lastPrinted>2016-08-29T12:56:08Z</cp:lastPrinted>
  <dcterms:created xsi:type="dcterms:W3CDTF">2014-09-05T17:30:26Z</dcterms:created>
  <dcterms:modified xsi:type="dcterms:W3CDTF">2016-08-29T19:57:24Z</dcterms:modified>
</cp:coreProperties>
</file>