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8" r:id="rId2"/>
    <p:sldId id="257" r:id="rId3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389D5-68DC-43F4-A9A1-876450881CA3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0354D-4D8A-4D7D-82BB-D665BD02C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515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63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0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4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2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73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6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6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2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1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E9821-3CA6-4798-8F9D-936C7ADFD44C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B4A43-11BF-44D7-891A-6D727B130B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8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6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8490"/>
          </a:xfrm>
        </p:spPr>
        <p:txBody>
          <a:bodyPr>
            <a:normAutofit/>
          </a:bodyPr>
          <a:lstStyle/>
          <a:p>
            <a:pPr algn="ctr"/>
            <a:r>
              <a:rPr lang="en-US" sz="69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Eye is on the Sparrow</a:t>
            </a:r>
            <a:endParaRPr lang="en-US" sz="69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217" y="1825625"/>
            <a:ext cx="116672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Values You more than the Birds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Knows &amp; Provides for all our Needs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Knows Everything about Us</a:t>
            </a:r>
            <a:endParaRPr lang="en-US" sz="4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26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God’s Eye is on the Sparrow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Eye is on the Sparrow</dc:title>
  <dc:creator>Steven Locklair</dc:creator>
  <cp:lastModifiedBy>Steven Locklair</cp:lastModifiedBy>
  <cp:revision>5</cp:revision>
  <cp:lastPrinted>2016-10-30T20:29:05Z</cp:lastPrinted>
  <dcterms:created xsi:type="dcterms:W3CDTF">2016-10-30T20:04:41Z</dcterms:created>
  <dcterms:modified xsi:type="dcterms:W3CDTF">2016-10-30T23:29:13Z</dcterms:modified>
</cp:coreProperties>
</file>