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65" r:id="rId3"/>
    <p:sldId id="259" r:id="rId4"/>
    <p:sldId id="260" r:id="rId5"/>
    <p:sldId id="262" r:id="rId6"/>
    <p:sldId id="261" r:id="rId7"/>
    <p:sldId id="263" r:id="rId8"/>
    <p:sldId id="264" r:id="rId9"/>
    <p:sldId id="266" r:id="rId10"/>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63" autoAdjust="0"/>
    <p:restoredTop sz="89392" autoAdjust="0"/>
  </p:normalViewPr>
  <p:slideViewPr>
    <p:cSldViewPr snapToGrid="0">
      <p:cViewPr varScale="1">
        <p:scale>
          <a:sx n="72" d="100"/>
          <a:sy n="72" d="100"/>
        </p:scale>
        <p:origin x="1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0868F403-F775-4DB6-B5A9-1F1629075B28}" type="datetimeFigureOut">
              <a:rPr lang="en-US" smtClean="0"/>
              <a:t>1/15/2017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107B3CC6-83D0-4775-9989-35F21357D09A}" type="slidenum">
              <a:rPr lang="en-US" smtClean="0"/>
              <a:t>‹#›</a:t>
            </a:fld>
            <a:endParaRPr lang="en-US"/>
          </a:p>
        </p:txBody>
      </p:sp>
    </p:spTree>
    <p:extLst>
      <p:ext uri="{BB962C8B-B14F-4D97-AF65-F5344CB8AC3E}">
        <p14:creationId xmlns:p14="http://schemas.microsoft.com/office/powerpoint/2010/main" val="2280100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A08E0ECF-A94D-40A4-A8F1-E44639348115}" type="datetimeFigureOut">
              <a:rPr lang="en-US" smtClean="0"/>
              <a:t>1/15/2017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C21819FD-4E70-455D-9190-2A601EDD0A4C}" type="slidenum">
              <a:rPr lang="en-US" smtClean="0"/>
              <a:t>‹#›</a:t>
            </a:fld>
            <a:endParaRPr lang="en-US"/>
          </a:p>
        </p:txBody>
      </p:sp>
    </p:spTree>
    <p:extLst>
      <p:ext uri="{BB962C8B-B14F-4D97-AF65-F5344CB8AC3E}">
        <p14:creationId xmlns:p14="http://schemas.microsoft.com/office/powerpoint/2010/main" val="2647874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Last week we learned about mankind building a tower to “make a name for themselves” in defiance of God’s will.  God confused their language so they had to quit and they scattered over the earth as God desired. God made promises to Abram [land, nation, seed] which He fulfilled in time (Gen. 12:1-3).  After this, Abram allows Lot to choose to move to Sodom to avoid strife between their herdsmen.    Why did God destroy this beautiful place?</a:t>
            </a:r>
          </a:p>
          <a:p>
            <a:endParaRPr lang="en-US" dirty="0"/>
          </a:p>
        </p:txBody>
      </p:sp>
      <p:sp>
        <p:nvSpPr>
          <p:cNvPr id="4" name="Slide Number Placeholder 3"/>
          <p:cNvSpPr>
            <a:spLocks noGrp="1"/>
          </p:cNvSpPr>
          <p:nvPr>
            <p:ph type="sldNum" sz="quarter" idx="10"/>
          </p:nvPr>
        </p:nvSpPr>
        <p:spPr/>
        <p:txBody>
          <a:bodyPr/>
          <a:lstStyle/>
          <a:p>
            <a:fld id="{C21819FD-4E70-455D-9190-2A601EDD0A4C}" type="slidenum">
              <a:rPr lang="en-US" smtClean="0"/>
              <a:t>1</a:t>
            </a:fld>
            <a:endParaRPr lang="en-US"/>
          </a:p>
        </p:txBody>
      </p:sp>
    </p:spTree>
    <p:extLst>
      <p:ext uri="{BB962C8B-B14F-4D97-AF65-F5344CB8AC3E}">
        <p14:creationId xmlns:p14="http://schemas.microsoft.com/office/powerpoint/2010/main" val="1710120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Israelites were to be taught a song that would testify against</a:t>
            </a:r>
            <a:r>
              <a:rPr lang="en-US" baseline="0" dirty="0" smtClean="0"/>
              <a:t> them as a witness and Moses wrote the song the same day.  Nation void of counsel, vine was the vine of Sodom, and of the fields of Gomorrah.  We need songs of warning as well as encouragement.  I need it!</a:t>
            </a:r>
            <a:endParaRPr lang="en-US" dirty="0"/>
          </a:p>
        </p:txBody>
      </p:sp>
      <p:sp>
        <p:nvSpPr>
          <p:cNvPr id="4" name="Slide Number Placeholder 3"/>
          <p:cNvSpPr>
            <a:spLocks noGrp="1"/>
          </p:cNvSpPr>
          <p:nvPr>
            <p:ph type="sldNum" sz="quarter" idx="10"/>
          </p:nvPr>
        </p:nvSpPr>
        <p:spPr/>
        <p:txBody>
          <a:bodyPr/>
          <a:lstStyle/>
          <a:p>
            <a:fld id="{C21819FD-4E70-455D-9190-2A601EDD0A4C}" type="slidenum">
              <a:rPr lang="en-US" smtClean="0"/>
              <a:t>5</a:t>
            </a:fld>
            <a:endParaRPr lang="en-US"/>
          </a:p>
        </p:txBody>
      </p:sp>
    </p:spTree>
    <p:extLst>
      <p:ext uri="{BB962C8B-B14F-4D97-AF65-F5344CB8AC3E}">
        <p14:creationId xmlns:p14="http://schemas.microsoft.com/office/powerpoint/2010/main" val="1906736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2001, Americans opposed same sex marriage by 57-35%. In 2016, Americans approve 55-37%.  58% of</a:t>
            </a:r>
            <a:r>
              <a:rPr lang="en-US" baseline="0" dirty="0" smtClean="0"/>
              <a:t> Catholics, 64% of Protestants approve. (Pew Research).  </a:t>
            </a:r>
            <a:endParaRPr lang="en-US" dirty="0" smtClean="0"/>
          </a:p>
          <a:p>
            <a:endParaRPr lang="en-US" dirty="0"/>
          </a:p>
        </p:txBody>
      </p:sp>
      <p:sp>
        <p:nvSpPr>
          <p:cNvPr id="4" name="Slide Number Placeholder 3"/>
          <p:cNvSpPr>
            <a:spLocks noGrp="1"/>
          </p:cNvSpPr>
          <p:nvPr>
            <p:ph type="sldNum" sz="quarter" idx="10"/>
          </p:nvPr>
        </p:nvSpPr>
        <p:spPr/>
        <p:txBody>
          <a:bodyPr/>
          <a:lstStyle/>
          <a:p>
            <a:fld id="{C21819FD-4E70-455D-9190-2A601EDD0A4C}" type="slidenum">
              <a:rPr lang="en-US" smtClean="0"/>
              <a:t>6</a:t>
            </a:fld>
            <a:endParaRPr lang="en-US"/>
          </a:p>
        </p:txBody>
      </p:sp>
    </p:spTree>
    <p:extLst>
      <p:ext uri="{BB962C8B-B14F-4D97-AF65-F5344CB8AC3E}">
        <p14:creationId xmlns:p14="http://schemas.microsoft.com/office/powerpoint/2010/main" val="3361836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Sons and daughters of members</a:t>
            </a:r>
            <a:r>
              <a:rPr lang="en-US" baseline="0" dirty="0" smtClean="0"/>
              <a:t> of the church, even children of gospel preachers have yielded to this sin.</a:t>
            </a:r>
            <a:endParaRPr lang="en-US" dirty="0"/>
          </a:p>
        </p:txBody>
      </p:sp>
      <p:sp>
        <p:nvSpPr>
          <p:cNvPr id="4" name="Slide Number Placeholder 3"/>
          <p:cNvSpPr>
            <a:spLocks noGrp="1"/>
          </p:cNvSpPr>
          <p:nvPr>
            <p:ph type="sldNum" sz="quarter" idx="10"/>
          </p:nvPr>
        </p:nvSpPr>
        <p:spPr/>
        <p:txBody>
          <a:bodyPr/>
          <a:lstStyle/>
          <a:p>
            <a:fld id="{C21819FD-4E70-455D-9190-2A601EDD0A4C}" type="slidenum">
              <a:rPr lang="en-US" smtClean="0"/>
              <a:t>7</a:t>
            </a:fld>
            <a:endParaRPr lang="en-US"/>
          </a:p>
        </p:txBody>
      </p:sp>
    </p:spTree>
    <p:extLst>
      <p:ext uri="{BB962C8B-B14F-4D97-AF65-F5344CB8AC3E}">
        <p14:creationId xmlns:p14="http://schemas.microsoft.com/office/powerpoint/2010/main" val="1042834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Sons and daughters of members</a:t>
            </a:r>
            <a:r>
              <a:rPr lang="en-US" baseline="0" dirty="0" smtClean="0"/>
              <a:t> of the church, even gospel preachers have yielded to </a:t>
            </a:r>
            <a:r>
              <a:rPr lang="en-US" baseline="0" smtClean="0"/>
              <a:t>this sin.</a:t>
            </a:r>
            <a:endParaRPr lang="en-US" dirty="0"/>
          </a:p>
        </p:txBody>
      </p:sp>
      <p:sp>
        <p:nvSpPr>
          <p:cNvPr id="4" name="Slide Number Placeholder 3"/>
          <p:cNvSpPr>
            <a:spLocks noGrp="1"/>
          </p:cNvSpPr>
          <p:nvPr>
            <p:ph type="sldNum" sz="quarter" idx="10"/>
          </p:nvPr>
        </p:nvSpPr>
        <p:spPr/>
        <p:txBody>
          <a:bodyPr/>
          <a:lstStyle/>
          <a:p>
            <a:fld id="{C21819FD-4E70-455D-9190-2A601EDD0A4C}" type="slidenum">
              <a:rPr lang="en-US" smtClean="0"/>
              <a:t>8</a:t>
            </a:fld>
            <a:endParaRPr lang="en-US"/>
          </a:p>
        </p:txBody>
      </p:sp>
    </p:spTree>
    <p:extLst>
      <p:ext uri="{BB962C8B-B14F-4D97-AF65-F5344CB8AC3E}">
        <p14:creationId xmlns:p14="http://schemas.microsoft.com/office/powerpoint/2010/main" val="3883397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Last week we learned about mankind building a tower to “make a name for themselves” in defiance of God’s will.  God confused their language so they had to quit and they scattered over the earth as God desired. God made promises to Abram [land, nation, seed] which He fulfilled in time (Gen. 12:1-3).  After this, Abram allows Lot to choose to move to Sodom to avoid strife between their herdsmen.    Why did God destroy this beautiful place?</a:t>
            </a:r>
          </a:p>
          <a:p>
            <a:endParaRPr lang="en-US" dirty="0"/>
          </a:p>
        </p:txBody>
      </p:sp>
      <p:sp>
        <p:nvSpPr>
          <p:cNvPr id="4" name="Slide Number Placeholder 3"/>
          <p:cNvSpPr>
            <a:spLocks noGrp="1"/>
          </p:cNvSpPr>
          <p:nvPr>
            <p:ph type="sldNum" sz="quarter" idx="10"/>
          </p:nvPr>
        </p:nvSpPr>
        <p:spPr/>
        <p:txBody>
          <a:bodyPr/>
          <a:lstStyle/>
          <a:p>
            <a:fld id="{C21819FD-4E70-455D-9190-2A601EDD0A4C}" type="slidenum">
              <a:rPr lang="en-US" smtClean="0"/>
              <a:t>9</a:t>
            </a:fld>
            <a:endParaRPr lang="en-US"/>
          </a:p>
        </p:txBody>
      </p:sp>
    </p:spTree>
    <p:extLst>
      <p:ext uri="{BB962C8B-B14F-4D97-AF65-F5344CB8AC3E}">
        <p14:creationId xmlns:p14="http://schemas.microsoft.com/office/powerpoint/2010/main" val="731403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6FDE14-4380-4A8A-B0F0-29D73B0EB37B}"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1313236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FDE14-4380-4A8A-B0F0-29D73B0EB37B}"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46022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FDE14-4380-4A8A-B0F0-29D73B0EB37B}"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10364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FDE14-4380-4A8A-B0F0-29D73B0EB37B}"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424003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FDE14-4380-4A8A-B0F0-29D73B0EB37B}"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406543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6FDE14-4380-4A8A-B0F0-29D73B0EB37B}"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33148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6FDE14-4380-4A8A-B0F0-29D73B0EB37B}" type="datetimeFigureOut">
              <a:rPr lang="en-US" smtClean="0"/>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3204519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6FDE14-4380-4A8A-B0F0-29D73B0EB37B}" type="datetimeFigureOut">
              <a:rPr lang="en-US" smtClean="0"/>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154495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FDE14-4380-4A8A-B0F0-29D73B0EB37B}" type="datetimeFigureOut">
              <a:rPr lang="en-US" smtClean="0"/>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28029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FDE14-4380-4A8A-B0F0-29D73B0EB37B}"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206774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FDE14-4380-4A8A-B0F0-29D73B0EB37B}"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57E22-7BC3-422C-BE86-7F2844CD68E5}" type="slidenum">
              <a:rPr lang="en-US" smtClean="0"/>
              <a:t>‹#›</a:t>
            </a:fld>
            <a:endParaRPr lang="en-US"/>
          </a:p>
        </p:txBody>
      </p:sp>
    </p:spTree>
    <p:extLst>
      <p:ext uri="{BB962C8B-B14F-4D97-AF65-F5344CB8AC3E}">
        <p14:creationId xmlns:p14="http://schemas.microsoft.com/office/powerpoint/2010/main" val="237806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FDE14-4380-4A8A-B0F0-29D73B0EB37B}" type="datetimeFigureOut">
              <a:rPr lang="en-US" smtClean="0"/>
              <a:t>1/14/2017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57E22-7BC3-422C-BE86-7F2844CD68E5}" type="slidenum">
              <a:rPr lang="en-US" smtClean="0"/>
              <a:t>‹#›</a:t>
            </a:fld>
            <a:endParaRPr lang="en-US"/>
          </a:p>
        </p:txBody>
      </p:sp>
    </p:spTree>
    <p:extLst>
      <p:ext uri="{BB962C8B-B14F-4D97-AF65-F5344CB8AC3E}">
        <p14:creationId xmlns:p14="http://schemas.microsoft.com/office/powerpoint/2010/main" val="238856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277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319349"/>
            <a:ext cx="12192000" cy="5799908"/>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178- True Worship</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350- I Know Whom I Have Believed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635- A Beautiful Prayer</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359- Victory in Jesus</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297- Prepare to Meet Thy God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p:txBody>
      </p:sp>
      <p:sp>
        <p:nvSpPr>
          <p:cNvPr id="5" name="AutoShape 4" descr="Image result for fire and brimstone Sod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8623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03605" y="1"/>
            <a:ext cx="3040348" cy="6348548"/>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a:t>
            </a:r>
            <a:b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Did </a:t>
            </a:r>
            <a:b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Destroy Sodom?</a:t>
            </a:r>
            <a:b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6000" dirty="0"/>
          </a:p>
        </p:txBody>
      </p:sp>
      <p:pic>
        <p:nvPicPr>
          <p:cNvPr id="4098" name="Picture 2" descr="https://i.ytimg.com/vi/ddh0ptRYZT8/hqdefaul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891216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070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2776"/>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Destroyed Sodom because of Wickedness</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2776"/>
            <a:ext cx="12192000" cy="6217921"/>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were exceedingly wicked (Gen. 13:13; 18:20). Abram pleads with God from 50 down to 10 righteous people so that the cities would be spared.  He agreed (Gen. 18:32).</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men of Sodom came to Lot’s house and demanded to have sex with the men who were receiving hospitality from Lot. Lot said, “Don’t act wickedly” (Gen. 19:1-7). </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(Sodomy is still defined even today as “copulation with the member of the same sex”) </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Sodomites were going to break through the door but were blinded by the angels (Gen. 19:8-11). </a:t>
            </a:r>
          </a:p>
          <a:p>
            <a:pPr marL="0" indent="0" algn="ctr">
              <a:buNone/>
            </a:pPr>
            <a:r>
              <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9693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2776"/>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Destroyed Sodom because of Wickedness</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2776"/>
            <a:ext cx="12192000" cy="627017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told Lot they were going to destroy this place because of the outcry against it (Gen. 19:12-13).</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Lord rains down fire and brimstone on Sodom and Gomorrah so that all the people died (Gen. 19:17-29).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Lot’s wife turns back and becomes a pillar of salt while Lot and his two daughters make it to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Zoar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19:26).</a:t>
            </a:r>
          </a:p>
          <a:p>
            <a:pPr marL="0" indent="0" algn="ctr">
              <a:buNone/>
            </a:pPr>
            <a:r>
              <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Along with homosexuality, they were guilty of being prideful, arrogant, gluttonous, and idle.  They also didn’t help the poor and needy (Ezek. 16:49).</a:t>
            </a:r>
          </a:p>
          <a:p>
            <a:pPr marL="0" indent="0" algn="ctr">
              <a:buNone/>
            </a:pPr>
            <a:r>
              <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276252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97726"/>
          </a:xfrm>
        </p:spPr>
        <p:txBody>
          <a:bodyPr>
            <a:normAutofit/>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Destruction of Sodom is an Example to Those Who Would Live Ungodly Later</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397726"/>
            <a:ext cx="12192000" cy="5721531"/>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warned Israel if they forsook His laws, they would be uprooted from His land (Deut. 29:22-28; 31:19-21; 32:32).</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northern kingdom (Israel) went into captivity to Assyria (Isa. 1:9-10; 2 Kings 17:6-23)</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Southern Kingdom (Judah) went into captivity to Babylon (Jer. 23:14; 2 Chron. 36:15-21).</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Babylonians who plundered Jerusalem would be no more.  Babylon would become uninhabitable (Isa. 13:19).</a:t>
            </a:r>
            <a:r>
              <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23129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97726"/>
          </a:xfrm>
        </p:spPr>
        <p:txBody>
          <a:bodyPr>
            <a:normAutofit/>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Destruction of Sodom is an Example to Those Who Would Live Ungodly Later</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397726"/>
            <a:ext cx="12192000" cy="5721531"/>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desires that those who are ungodly today understand that they will suffer the punishment of eternal fire in hell if they don’t repent (2 Pet. 2:4-6; 3:9, Jude 1:7)!</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devil wants men to reject God’s will and has influenced many in our society to think that homosexuality is OK even among religious people. False teachers won’t warn people! (Rom. 1:20-27; 2 Pet. 2:18-20)</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God will rescue the godly from temptation and to keep the unrighteous under punishment (2 Pet. 2:7-9).</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48286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27463"/>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Should the Righteous Do?</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27463"/>
            <a:ext cx="12192000" cy="6191795"/>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can’t allow the fear of persecution (insults, name calling, being unpopular) to intimidate us into silence on this or any other issue (2 Tim. 3:12; 1 Pet. 3:13-16).</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be holy &amp; keep on exposing the unfruitful deeds of darkness (Eph. 5:1-12).  [Christians have succumbed].</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Keep speaking the truth in love so that sinners might come to their senses and be saved (Eph. 4:15; 2 Tim. 2:24-26).</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Contrary to public opinion, homosexuals can change their behavior just like the Corinthians did (1 Cor. 6:9-11). </a:t>
            </a: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95813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27463"/>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27463"/>
            <a:ext cx="12192000" cy="6191795"/>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Sodom and Gomorrah was being destroyed for their sins, God had not forgotten his promise to Abraham of a blessing for everyone through his seed (Gen. 12:3).</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Christ is that seed and through His death you can be forgiven of all your sins and be heirs of heaven according to the promise.  If you believe and are baptized you will be saved and belong to Christ (Gal. 3:8, 16, 26-29).</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wants us to remember Sodom and Gomorrah as a symbol for the punishment of eternal life!  Will you heed the warning and escape from the wrath to come? </a:t>
            </a: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278334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277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319349"/>
            <a:ext cx="12192000" cy="5799908"/>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178- True Worship</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350- I Know Whom I Have Believed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635- A Beautiful Prayer</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359- Victory in Jesus</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297- Prepare to Meet Thy God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p:txBody>
      </p:sp>
      <p:sp>
        <p:nvSpPr>
          <p:cNvPr id="5" name="AutoShape 4" descr="Image result for fire and brimstone Sod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40036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1065</Words>
  <Application>Microsoft Office PowerPoint</Application>
  <PresentationFormat>Widescreen</PresentationFormat>
  <Paragraphs>74</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Hymns for Worship at Woodmont</vt:lpstr>
      <vt:lpstr> Why  Did  God Destroy Sodom? </vt:lpstr>
      <vt:lpstr>God Destroyed Sodom because of Wickedness</vt:lpstr>
      <vt:lpstr>God Destroyed Sodom because of Wickedness</vt:lpstr>
      <vt:lpstr>The Destruction of Sodom is an Example to Those Who Would Live Ungodly Later</vt:lpstr>
      <vt:lpstr>The Destruction of Sodom is an Example to Those Who Would Live Ungodly Later</vt:lpstr>
      <vt:lpstr>What Should the Righteous Do?</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46</cp:revision>
  <cp:lastPrinted>2017-01-15T13:44:25Z</cp:lastPrinted>
  <dcterms:created xsi:type="dcterms:W3CDTF">2017-01-14T17:50:10Z</dcterms:created>
  <dcterms:modified xsi:type="dcterms:W3CDTF">2017-01-15T21:19:11Z</dcterms:modified>
</cp:coreProperties>
</file>