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2" r:id="rId2"/>
    <p:sldId id="256" r:id="rId3"/>
    <p:sldId id="257" r:id="rId4"/>
    <p:sldId id="258" r:id="rId5"/>
    <p:sldId id="259" r:id="rId6"/>
    <p:sldId id="261" r:id="rId7"/>
    <p:sldId id="260" r:id="rId8"/>
    <p:sldId id="263" r:id="rId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C8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9" d="100"/>
          <a:sy n="79" d="100"/>
        </p:scale>
        <p:origin x="2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891601BB-5B2F-4CC4-945A-43B598BB5EE6}" type="datetimeFigureOut">
              <a:rPr lang="en-US" smtClean="0"/>
              <a:t>3/11/2017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58208C7F-32FA-43E4-BE3A-B8B58788DC19}" type="slidenum">
              <a:rPr lang="en-US" smtClean="0"/>
              <a:t>‹#›</a:t>
            </a:fld>
            <a:endParaRPr lang="en-US"/>
          </a:p>
        </p:txBody>
      </p:sp>
    </p:spTree>
    <p:extLst>
      <p:ext uri="{BB962C8B-B14F-4D97-AF65-F5344CB8AC3E}">
        <p14:creationId xmlns:p14="http://schemas.microsoft.com/office/powerpoint/2010/main" val="3774239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69904C45-6A09-4B27-87BB-5309A85A0A37}" type="datetimeFigureOut">
              <a:rPr lang="en-US" smtClean="0"/>
              <a:t>3/11/2017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D4C6A4B2-7AAF-4A56-B1E1-600FC102DC90}" type="slidenum">
              <a:rPr lang="en-US" smtClean="0"/>
              <a:t>‹#›</a:t>
            </a:fld>
            <a:endParaRPr lang="en-US"/>
          </a:p>
        </p:txBody>
      </p:sp>
    </p:spTree>
    <p:extLst>
      <p:ext uri="{BB962C8B-B14F-4D97-AF65-F5344CB8AC3E}">
        <p14:creationId xmlns:p14="http://schemas.microsoft.com/office/powerpoint/2010/main" val="1096597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Miriam</a:t>
            </a:r>
            <a:r>
              <a:rPr lang="en-US" baseline="0" dirty="0" smtClean="0"/>
              <a:t> could have tried to argue her case before God, she was the oldest </a:t>
            </a:r>
            <a:r>
              <a:rPr lang="en-US" baseline="0" dirty="0" smtClean="0"/>
              <a:t>child, Aaron and Moses younger.  She </a:t>
            </a:r>
            <a:r>
              <a:rPr lang="en-US" baseline="0" dirty="0" smtClean="0"/>
              <a:t>helped </a:t>
            </a:r>
            <a:r>
              <a:rPr lang="en-US" baseline="0" dirty="0" smtClean="0"/>
              <a:t>save her </a:t>
            </a:r>
            <a:r>
              <a:rPr lang="en-US" baseline="0" dirty="0" smtClean="0"/>
              <a:t>brother’s life when he was </a:t>
            </a:r>
            <a:r>
              <a:rPr lang="en-US" baseline="0" dirty="0" smtClean="0"/>
              <a:t>a baby (never would </a:t>
            </a:r>
            <a:r>
              <a:rPr lang="en-US" baseline="0" dirty="0" smtClean="0"/>
              <a:t>have </a:t>
            </a:r>
            <a:r>
              <a:rPr lang="en-US" baseline="0" dirty="0" smtClean="0"/>
              <a:t>been </a:t>
            </a:r>
            <a:r>
              <a:rPr lang="en-US" baseline="0" dirty="0" smtClean="0"/>
              <a:t>the </a:t>
            </a:r>
            <a:r>
              <a:rPr lang="en-US" baseline="0" dirty="0" err="1" smtClean="0"/>
              <a:t>delieverer</a:t>
            </a:r>
            <a:r>
              <a:rPr lang="en-US" baseline="0" dirty="0" smtClean="0"/>
              <a:t> from Egypt), she was a prophetess who quoted God’s word and led the women out with </a:t>
            </a:r>
            <a:r>
              <a:rPr lang="en-US" baseline="0" dirty="0" err="1" smtClean="0"/>
              <a:t>timbrels</a:t>
            </a:r>
            <a:r>
              <a:rPr lang="en-US" baseline="0" dirty="0" smtClean="0"/>
              <a:t> and dancing (Ex. 14:20).  It is really fair that to say that God had only spoken through Moses?  </a:t>
            </a:r>
            <a:r>
              <a:rPr lang="en-US" baseline="0" dirty="0" smtClean="0"/>
              <a:t>Moses made excuses why he couldn’t be God’s spokesmen, slow speech, not eloquent, send somebody else and said that Aaron would speak for him. </a:t>
            </a:r>
            <a:endParaRPr lang="en-US" dirty="0"/>
          </a:p>
        </p:txBody>
      </p:sp>
      <p:sp>
        <p:nvSpPr>
          <p:cNvPr id="4" name="Slide Number Placeholder 3"/>
          <p:cNvSpPr>
            <a:spLocks noGrp="1"/>
          </p:cNvSpPr>
          <p:nvPr>
            <p:ph type="sldNum" sz="quarter" idx="10"/>
          </p:nvPr>
        </p:nvSpPr>
        <p:spPr/>
        <p:txBody>
          <a:bodyPr/>
          <a:lstStyle/>
          <a:p>
            <a:fld id="{D4C6A4B2-7AAF-4A56-B1E1-600FC102DC90}" type="slidenum">
              <a:rPr lang="en-US" smtClean="0"/>
              <a:t>3</a:t>
            </a:fld>
            <a:endParaRPr lang="en-US"/>
          </a:p>
        </p:txBody>
      </p:sp>
    </p:spTree>
    <p:extLst>
      <p:ext uri="{BB962C8B-B14F-4D97-AF65-F5344CB8AC3E}">
        <p14:creationId xmlns:p14="http://schemas.microsoft.com/office/powerpoint/2010/main" val="159387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Synonymns</a:t>
            </a:r>
            <a:r>
              <a:rPr lang="en-US" dirty="0" smtClean="0"/>
              <a:t>-</a:t>
            </a:r>
            <a:r>
              <a:rPr lang="en-US" baseline="0" dirty="0" smtClean="0"/>
              <a:t> hatred, malice, resentment, rivalry, backbiting, grudging, lustful, spite, green eyed monster (</a:t>
            </a:r>
            <a:r>
              <a:rPr lang="en-US" baseline="0" dirty="0" err="1" smtClean="0"/>
              <a:t>Shakespear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4C6A4B2-7AAF-4A56-B1E1-600FC102DC90}" type="slidenum">
              <a:rPr lang="en-US" smtClean="0"/>
              <a:t>4</a:t>
            </a:fld>
            <a:endParaRPr lang="en-US"/>
          </a:p>
        </p:txBody>
      </p:sp>
    </p:spTree>
    <p:extLst>
      <p:ext uri="{BB962C8B-B14F-4D97-AF65-F5344CB8AC3E}">
        <p14:creationId xmlns:p14="http://schemas.microsoft.com/office/powerpoint/2010/main" val="735490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 speaking out against God that He doesn’t know what He’s doing in this world!</a:t>
            </a:r>
            <a:r>
              <a:rPr lang="en-US" baseline="0" dirty="0" smtClean="0"/>
              <a:t>  God had a plan.  </a:t>
            </a:r>
            <a:r>
              <a:rPr lang="en-US" dirty="0" smtClean="0"/>
              <a:t>Pharisees had power, desired to keep it, Jesus threatened it, they exalted themselves</a:t>
            </a:r>
            <a:r>
              <a:rPr lang="en-US" baseline="0" dirty="0" smtClean="0"/>
              <a:t> doing good to get praise from men</a:t>
            </a:r>
            <a:r>
              <a:rPr lang="en-US" dirty="0" smtClean="0"/>
              <a:t>, They silenced &amp; had him crucified.  Christ is the head of the church but speak out against His will thinking that His plan isn’t working and we need to change it to get more numbers.  Speak</a:t>
            </a:r>
            <a:r>
              <a:rPr lang="en-US" baseline="0" dirty="0" smtClean="0"/>
              <a:t> out against elders decisions we don’t like it, and leave.  </a:t>
            </a:r>
            <a:r>
              <a:rPr lang="en-US" dirty="0" smtClean="0"/>
              <a:t>Men want to be boss at work, Women </a:t>
            </a:r>
            <a:r>
              <a:rPr lang="en-US" dirty="0" smtClean="0"/>
              <a:t>not content </a:t>
            </a:r>
            <a:r>
              <a:rPr lang="en-US" dirty="0" smtClean="0"/>
              <a:t>roles/responsibilities</a:t>
            </a:r>
            <a:r>
              <a:rPr lang="en-US" baseline="0" dirty="0" smtClean="0"/>
              <a:t> </a:t>
            </a:r>
            <a:r>
              <a:rPr lang="en-US" baseline="0" dirty="0" smtClean="0"/>
              <a:t>of being </a:t>
            </a:r>
            <a:r>
              <a:rPr lang="en-US" baseline="0" dirty="0" smtClean="0"/>
              <a:t>submissive, </a:t>
            </a:r>
            <a:r>
              <a:rPr lang="en-US" baseline="0" dirty="0" smtClean="0"/>
              <a:t>homemakers, </a:t>
            </a:r>
            <a:r>
              <a:rPr lang="en-US" baseline="0" dirty="0" smtClean="0"/>
              <a:t>being </a:t>
            </a:r>
            <a:r>
              <a:rPr lang="en-US" baseline="0" dirty="0" smtClean="0"/>
              <a:t>a help meet, want power in the pulpit.  </a:t>
            </a:r>
            <a:r>
              <a:rPr lang="en-US" baseline="0" dirty="0" smtClean="0"/>
              <a:t>Prosperous- athletes, Men </a:t>
            </a:r>
            <a:r>
              <a:rPr lang="en-US" baseline="0" dirty="0" smtClean="0"/>
              <a:t>want to be rich like athletes, actors, musicians, win lottery.  </a:t>
            </a:r>
            <a:r>
              <a:rPr lang="en-US" baseline="0" dirty="0" smtClean="0"/>
              <a:t>Women- pretty, Men- body builder, Mr. Universe, False </a:t>
            </a:r>
            <a:r>
              <a:rPr lang="en-US" baseline="0" dirty="0" smtClean="0"/>
              <a:t>teachers motive is riches so they compromise truth for it.  Women want to be beautiful like movie stars who are immodestly dressed, wear expensive jewelry.  I wish I could preach, lead singing, play instrument, make people laugh, </a:t>
            </a:r>
            <a:r>
              <a:rPr lang="en-US" baseline="0" dirty="0" smtClean="0"/>
              <a:t> Popular- I want to be in a larger congregation with lots of kids and activities, I grew up in a larger group with lots of kids and almost all of them became worldly.  </a:t>
            </a:r>
            <a:endParaRPr lang="en-US" dirty="0"/>
          </a:p>
        </p:txBody>
      </p:sp>
      <p:sp>
        <p:nvSpPr>
          <p:cNvPr id="4" name="Slide Number Placeholder 3"/>
          <p:cNvSpPr>
            <a:spLocks noGrp="1"/>
          </p:cNvSpPr>
          <p:nvPr>
            <p:ph type="sldNum" sz="quarter" idx="10"/>
          </p:nvPr>
        </p:nvSpPr>
        <p:spPr/>
        <p:txBody>
          <a:bodyPr/>
          <a:lstStyle/>
          <a:p>
            <a:fld id="{D4C6A4B2-7AAF-4A56-B1E1-600FC102DC90}" type="slidenum">
              <a:rPr lang="en-US" smtClean="0"/>
              <a:t>5</a:t>
            </a:fld>
            <a:endParaRPr lang="en-US"/>
          </a:p>
        </p:txBody>
      </p:sp>
    </p:spTree>
    <p:extLst>
      <p:ext uri="{BB962C8B-B14F-4D97-AF65-F5344CB8AC3E}">
        <p14:creationId xmlns:p14="http://schemas.microsoft.com/office/powerpoint/2010/main" val="1779322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6A4B2-7AAF-4A56-B1E1-600FC102DC90}" type="slidenum">
              <a:rPr lang="en-US" smtClean="0"/>
              <a:t>6</a:t>
            </a:fld>
            <a:endParaRPr lang="en-US"/>
          </a:p>
        </p:txBody>
      </p:sp>
    </p:spTree>
    <p:extLst>
      <p:ext uri="{BB962C8B-B14F-4D97-AF65-F5344CB8AC3E}">
        <p14:creationId xmlns:p14="http://schemas.microsoft.com/office/powerpoint/2010/main" val="4094981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you think that envy is not a big deal remember that Miriam’s envy led to leprosy &amp; Jesus was delivered up because of envy.  It</a:t>
            </a:r>
            <a:r>
              <a:rPr lang="en-US" baseline="0" dirty="0" smtClean="0"/>
              <a:t> led to them having Jesus killed.   Just as Miriam, Aaron heard them speaking against Moses and called them out, we will be called out in the Judgment Day and will be judged by the deeds done in the body. Jesus died for you so that you can be forgiven of every sin.  Obey the gospel or confess your sins!</a:t>
            </a:r>
            <a:endParaRPr lang="en-US" dirty="0"/>
          </a:p>
        </p:txBody>
      </p:sp>
      <p:sp>
        <p:nvSpPr>
          <p:cNvPr id="4" name="Slide Number Placeholder 3"/>
          <p:cNvSpPr>
            <a:spLocks noGrp="1"/>
          </p:cNvSpPr>
          <p:nvPr>
            <p:ph type="sldNum" sz="quarter" idx="10"/>
          </p:nvPr>
        </p:nvSpPr>
        <p:spPr/>
        <p:txBody>
          <a:bodyPr/>
          <a:lstStyle/>
          <a:p>
            <a:fld id="{D4C6A4B2-7AAF-4A56-B1E1-600FC102DC90}" type="slidenum">
              <a:rPr lang="en-US" smtClean="0"/>
              <a:t>7</a:t>
            </a:fld>
            <a:endParaRPr lang="en-US"/>
          </a:p>
        </p:txBody>
      </p:sp>
    </p:spTree>
    <p:extLst>
      <p:ext uri="{BB962C8B-B14F-4D97-AF65-F5344CB8AC3E}">
        <p14:creationId xmlns:p14="http://schemas.microsoft.com/office/powerpoint/2010/main" val="2201639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C0537C-BA26-4CCC-BAE2-7FF6800EFC06}"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3233250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0537C-BA26-4CCC-BAE2-7FF6800EFC06}"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97846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0537C-BA26-4CCC-BAE2-7FF6800EFC06}"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298536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0537C-BA26-4CCC-BAE2-7FF6800EFC06}"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101131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0537C-BA26-4CCC-BAE2-7FF6800EFC06}"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404817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C0537C-BA26-4CCC-BAE2-7FF6800EFC06}"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1695501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C0537C-BA26-4CCC-BAE2-7FF6800EFC06}" type="datetimeFigureOut">
              <a:rPr lang="en-US" smtClean="0"/>
              <a:t>3/11/2017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1950390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C0537C-BA26-4CCC-BAE2-7FF6800EFC06}" type="datetimeFigureOut">
              <a:rPr lang="en-US" smtClean="0"/>
              <a:t>3/11/2017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3236609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0537C-BA26-4CCC-BAE2-7FF6800EFC06}" type="datetimeFigureOut">
              <a:rPr lang="en-US" smtClean="0"/>
              <a:t>3/11/2017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3152177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0537C-BA26-4CCC-BAE2-7FF6800EFC06}"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319576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0537C-BA26-4CCC-BAE2-7FF6800EFC06}"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3DBD3-A64F-461E-879F-A1BE099A5D85}" type="slidenum">
              <a:rPr lang="en-US" smtClean="0"/>
              <a:t>‹#›</a:t>
            </a:fld>
            <a:endParaRPr lang="en-US"/>
          </a:p>
        </p:txBody>
      </p:sp>
    </p:spTree>
    <p:extLst>
      <p:ext uri="{BB962C8B-B14F-4D97-AF65-F5344CB8AC3E}">
        <p14:creationId xmlns:p14="http://schemas.microsoft.com/office/powerpoint/2010/main" val="335405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0537C-BA26-4CCC-BAE2-7FF6800EFC06}" type="datetimeFigureOut">
              <a:rPr lang="en-US" smtClean="0"/>
              <a:t>3/11/2017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3DBD3-A64F-461E-879F-A1BE099A5D85}" type="slidenum">
              <a:rPr lang="en-US" smtClean="0"/>
              <a:t>‹#›</a:t>
            </a:fld>
            <a:endParaRPr lang="en-US"/>
          </a:p>
        </p:txBody>
      </p:sp>
    </p:spTree>
    <p:extLst>
      <p:ext uri="{BB962C8B-B14F-4D97-AF65-F5344CB8AC3E}">
        <p14:creationId xmlns:p14="http://schemas.microsoft.com/office/powerpoint/2010/main" val="273782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FF00"/>
                </a:solidFill>
              </a:rPr>
              <a:t>Hymns for Worship at </a:t>
            </a:r>
            <a:r>
              <a:rPr lang="en-US" sz="6000" b="1" dirty="0" err="1" smtClean="0">
                <a:solidFill>
                  <a:srgbClr val="FFFF00"/>
                </a:solidFill>
              </a:rPr>
              <a:t>Woodmont</a:t>
            </a:r>
            <a:endParaRPr lang="en-US" sz="6000" b="1"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rPr>
              <a:t>27 – Joyful, Joyful We Adore Thee</a:t>
            </a:r>
          </a:p>
          <a:p>
            <a:pPr marL="0" indent="0">
              <a:buNone/>
            </a:pPr>
            <a:r>
              <a:rPr lang="en-US" sz="4400" dirty="0" smtClean="0">
                <a:solidFill>
                  <a:schemeClr val="bg1"/>
                </a:solidFill>
              </a:rPr>
              <a:t>24 – For the Beauty of the Earth</a:t>
            </a:r>
          </a:p>
          <a:p>
            <a:pPr marL="0" indent="0">
              <a:buNone/>
            </a:pPr>
            <a:r>
              <a:rPr lang="en-US" sz="4400" dirty="0" smtClean="0">
                <a:solidFill>
                  <a:schemeClr val="bg1"/>
                </a:solidFill>
              </a:rPr>
              <a:t>652 – There Is a Green Hill</a:t>
            </a:r>
          </a:p>
          <a:p>
            <a:pPr marL="0" indent="0">
              <a:buNone/>
            </a:pPr>
            <a:r>
              <a:rPr lang="en-US" sz="4400" dirty="0" smtClean="0">
                <a:solidFill>
                  <a:schemeClr val="bg1"/>
                </a:solidFill>
              </a:rPr>
              <a:t>219 – How Sweet, How Heavenly</a:t>
            </a:r>
          </a:p>
          <a:p>
            <a:pPr marL="0" indent="0">
              <a:buNone/>
            </a:pPr>
            <a:r>
              <a:rPr lang="en-US" sz="4400" dirty="0" smtClean="0">
                <a:solidFill>
                  <a:schemeClr val="bg1"/>
                </a:solidFill>
              </a:rPr>
              <a:t>263 – Is Thy Heart Right With God?</a:t>
            </a:r>
          </a:p>
          <a:p>
            <a:pPr marL="0" indent="0">
              <a:buNone/>
            </a:pPr>
            <a:r>
              <a:rPr lang="en-US" sz="4400" dirty="0" smtClean="0">
                <a:solidFill>
                  <a:schemeClr val="bg1"/>
                </a:solidFill>
              </a:rPr>
              <a:t>72S – Hilltops of Glory</a:t>
            </a:r>
            <a:endParaRPr lang="en-US" sz="4400" dirty="0">
              <a:solidFill>
                <a:schemeClr val="bg1"/>
              </a:solidFill>
            </a:endParaRPr>
          </a:p>
        </p:txBody>
      </p:sp>
    </p:spTree>
    <p:extLst>
      <p:ext uri="{BB962C8B-B14F-4D97-AF65-F5344CB8AC3E}">
        <p14:creationId xmlns:p14="http://schemas.microsoft.com/office/powerpoint/2010/main" val="416292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876299"/>
          </a:xfrm>
        </p:spPr>
        <p:txBody>
          <a:bodyPr>
            <a:noAutofit/>
          </a:bodyPr>
          <a:lstStyle/>
          <a:p>
            <a:r>
              <a:rPr lang="en-US" sz="6600" dirty="0" smtClean="0">
                <a:solidFill>
                  <a:srgbClr val="23C816"/>
                </a:solidFill>
                <a:latin typeface="Tahoma" panose="020B0604030504040204" pitchFamily="34" charset="0"/>
                <a:ea typeface="Tahoma" panose="020B0604030504040204" pitchFamily="34" charset="0"/>
                <a:cs typeface="Tahoma" panose="020B0604030504040204" pitchFamily="34" charset="0"/>
              </a:rPr>
              <a:t>Envy that Led </a:t>
            </a:r>
            <a:r>
              <a:rPr lang="en-US" sz="6600" dirty="0" smtClean="0">
                <a:solidFill>
                  <a:srgbClr val="23C816"/>
                </a:solidFill>
                <a:latin typeface="Tahoma" panose="020B0604030504040204" pitchFamily="34" charset="0"/>
                <a:ea typeface="Tahoma" panose="020B0604030504040204" pitchFamily="34" charset="0"/>
                <a:cs typeface="Tahoma" panose="020B0604030504040204" pitchFamily="34" charset="0"/>
              </a:rPr>
              <a:t>to Leprosy</a:t>
            </a:r>
            <a:endParaRPr lang="en-US" sz="6600" dirty="0">
              <a:solidFill>
                <a:srgbClr val="23C816"/>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http://biblestudyoutlines.org/wp-content/uploads/2012/10/Miriam-White-Le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76299"/>
            <a:ext cx="12192000" cy="5981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063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87077"/>
          </a:xfrm>
        </p:spPr>
        <p:txBody>
          <a:bodyPr>
            <a:normAutofit fontScale="90000"/>
          </a:bodyPr>
          <a:lstStyle/>
          <a:p>
            <a:pPr algn="ctr"/>
            <a:r>
              <a:rPr lang="en-US" sz="5500" dirty="0" smtClean="0">
                <a:solidFill>
                  <a:srgbClr val="23C816"/>
                </a:solidFill>
                <a:latin typeface="Tahoma" panose="020B0604030504040204" pitchFamily="34" charset="0"/>
                <a:ea typeface="Tahoma" panose="020B0604030504040204" pitchFamily="34" charset="0"/>
                <a:cs typeface="Tahoma" panose="020B0604030504040204" pitchFamily="34" charset="0"/>
              </a:rPr>
              <a:t>Numbers 12</a:t>
            </a:r>
            <a:endParaRPr lang="en-US" sz="5500" dirty="0">
              <a:solidFill>
                <a:srgbClr val="23C816"/>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399"/>
            <a:ext cx="12192000" cy="6071617"/>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Moses was humble, Miriam &amp; Aaron spoke against him for marrying an Ethiopian woman (v. 1, 3).</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Miriam took advantage of this opportunity (with Aaron) to question whether God had only spoken through Moses and not through them as well (v. 2).</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heard it, defended Moses as his faithful servant, rebuked them and punished Miriam with leprosy (v. 2-10)</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Aaron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confesses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 Moses prays for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Miriam’s healing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received back after 7 days of isolation (v. 11-16).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5779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87077"/>
          </a:xfrm>
        </p:spPr>
        <p:txBody>
          <a:bodyPr>
            <a:noAutofit/>
          </a:bodyPr>
          <a:lstStyle/>
          <a:p>
            <a:pPr algn="ctr"/>
            <a:r>
              <a:rPr lang="en-US" sz="5800" dirty="0" smtClean="0">
                <a:solidFill>
                  <a:srgbClr val="23C816"/>
                </a:solidFill>
                <a:latin typeface="Tahoma" panose="020B0604030504040204" pitchFamily="34" charset="0"/>
                <a:ea typeface="Tahoma" panose="020B0604030504040204" pitchFamily="34" charset="0"/>
                <a:cs typeface="Tahoma" panose="020B0604030504040204" pitchFamily="34" charset="0"/>
              </a:rPr>
              <a:t>Envy Corrupts &amp; Condemns the Soul</a:t>
            </a:r>
            <a:endParaRPr lang="en-US" sz="5800" dirty="0">
              <a:solidFill>
                <a:srgbClr val="23C816"/>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399"/>
            <a:ext cx="12192000" cy="6071617"/>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person argues, “But everyone does it and it isn’t nearly as bad as the seven deadly sins God hates” (Pr. 6:16-19). </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has a diseased heart &amp; is rotten to the core (Pr. 14:30). </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that it makes a person unclean (Mark 7:22). </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Wherever it is present, there is evil &amp; chaos (Jas. 3:14-16).</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Those who are guilty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won’t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 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heaven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(Gal. 5:19-21).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981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8"/>
          </a:xfrm>
        </p:spPr>
        <p:txBody>
          <a:bodyPr>
            <a:noAutofit/>
          </a:bodyPr>
          <a:lstStyle/>
          <a:p>
            <a:pPr algn="ctr"/>
            <a:r>
              <a:rPr lang="en-US" sz="5800" dirty="0" smtClean="0">
                <a:solidFill>
                  <a:srgbClr val="23C816"/>
                </a:solidFill>
                <a:latin typeface="Tahoma" panose="020B0604030504040204" pitchFamily="34" charset="0"/>
                <a:ea typeface="Tahoma" panose="020B0604030504040204" pitchFamily="34" charset="0"/>
                <a:cs typeface="Tahoma" panose="020B0604030504040204" pitchFamily="34" charset="0"/>
              </a:rPr>
              <a:t>Envy- “I wish I was…</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399"/>
            <a:ext cx="12192000" cy="6071617"/>
          </a:xfrm>
        </p:spPr>
        <p:txBody>
          <a:bodyPr>
            <a:normAutofit lnSpcReduction="10000"/>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…powerful</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(those who exalt themselves will be humbled- Matt. 23:12)</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…prosperous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leads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many sorrows- 1 Tim. 6:3-5, 9-10)</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…pretty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(beauty fades,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only those who fear God are praised- Pr. 31:10)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…proficient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(use talent to God’s glory-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12:6-8; Matt. 5:16)</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…popular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(broad way- destruction, narrow way-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life, Matthew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7:13-14)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7845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8"/>
          </a:xfrm>
        </p:spPr>
        <p:txBody>
          <a:bodyPr>
            <a:noAutofit/>
          </a:bodyPr>
          <a:lstStyle/>
          <a:p>
            <a:pPr algn="ctr"/>
            <a:r>
              <a:rPr lang="en-US" sz="5800" dirty="0" smtClean="0">
                <a:solidFill>
                  <a:srgbClr val="23C816"/>
                </a:solidFill>
                <a:latin typeface="Tahoma" panose="020B0604030504040204" pitchFamily="34" charset="0"/>
                <a:ea typeface="Tahoma" panose="020B0604030504040204" pitchFamily="34" charset="0"/>
                <a:cs typeface="Tahoma" panose="020B0604030504040204" pitchFamily="34" charset="0"/>
              </a:rPr>
              <a:t>Examine Yourself by the Scriptures</a:t>
            </a:r>
            <a:endParaRPr lang="en-US" sz="5800" dirty="0">
              <a:solidFill>
                <a:srgbClr val="23C816"/>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399"/>
            <a:ext cx="12192000" cy="6071617"/>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rejoice with others’ success or good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news, or       do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ignore or find some reason to cut them down?</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36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Are you content with your present </a:t>
            </a:r>
            <a:r>
              <a:rPr lang="en-US" altLang="en-US" sz="36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circumstances, </a:t>
            </a:r>
            <a:r>
              <a:rPr lang="en-US" altLang="en-US" sz="36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or </a:t>
            </a:r>
            <a:r>
              <a:rPr lang="en-US" altLang="en-US" sz="36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alt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t>
            </a:r>
            <a:r>
              <a:rPr lang="en-US" alt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wish you were someone else? </a:t>
            </a:r>
            <a:endParaRPr lang="en-US" altLang="en-US" sz="36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tearing other people down, 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building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them up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faith?</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praying for others who are dealing with “the green-eyed monster” to repent and confess their sins or wish they suffer its consequences?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9234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8"/>
          </a:xfrm>
        </p:spPr>
        <p:txBody>
          <a:bodyPr>
            <a:noAutofit/>
          </a:bodyPr>
          <a:lstStyle/>
          <a:p>
            <a:pPr algn="ctr"/>
            <a:r>
              <a:rPr lang="en-US" sz="5800" dirty="0" smtClean="0">
                <a:solidFill>
                  <a:srgbClr val="23C816"/>
                </a:solidFill>
                <a:latin typeface="Tahoma" panose="020B0604030504040204" pitchFamily="34" charset="0"/>
                <a:ea typeface="Tahoma" panose="020B0604030504040204" pitchFamily="34" charset="0"/>
                <a:cs typeface="Tahoma" panose="020B0604030504040204" pitchFamily="34" charset="0"/>
              </a:rPr>
              <a:t>Replace Envy with Positive Traits</a:t>
            </a:r>
            <a:endParaRPr lang="en-US" sz="5800" dirty="0">
              <a:solidFill>
                <a:srgbClr val="23C816"/>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56904"/>
            <a:ext cx="12192000" cy="5929112"/>
          </a:xfrm>
        </p:spPr>
        <p:txBody>
          <a:bodyPr>
            <a:no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used to be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enslaved,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we have been buried with Christ to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like Him (Rom. 6:3; Tit. 3:3; 1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2:1-3)</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altLang="en-US" sz="3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Be content with what you have </a:t>
            </a:r>
            <a:r>
              <a:rPr lang="en-US" altLang="en-US" sz="3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altLang="en-US" sz="3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1 Tim. 6:6; Phil. </a:t>
            </a:r>
            <a:r>
              <a:rPr lang="en-US" altLang="en-US" sz="3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4:12)</a:t>
            </a:r>
            <a:endParaRPr lang="en-US" altLang="en-US" sz="3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Rejoice with those who rejoice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12:15)</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Encourage and build others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up (Eph. 4:12, 16, 29)</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for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others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like Jesus did (Matt. 27:18; Luke 23:34</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309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FF00"/>
                </a:solidFill>
              </a:rPr>
              <a:t>Hymns for Worship at </a:t>
            </a:r>
            <a:r>
              <a:rPr lang="en-US" sz="6000" b="1" dirty="0" err="1" smtClean="0">
                <a:solidFill>
                  <a:srgbClr val="FFFF00"/>
                </a:solidFill>
              </a:rPr>
              <a:t>Woodmont</a:t>
            </a:r>
            <a:endParaRPr lang="en-US" sz="6000" b="1"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rPr>
              <a:t>27 – Joyful, Joyful We Adore Thee</a:t>
            </a:r>
          </a:p>
          <a:p>
            <a:pPr marL="0" indent="0">
              <a:buNone/>
            </a:pPr>
            <a:r>
              <a:rPr lang="en-US" sz="4400" dirty="0" smtClean="0">
                <a:solidFill>
                  <a:schemeClr val="bg1"/>
                </a:solidFill>
              </a:rPr>
              <a:t>24 – For the Beauty of the Earth</a:t>
            </a:r>
          </a:p>
          <a:p>
            <a:pPr marL="0" indent="0">
              <a:buNone/>
            </a:pPr>
            <a:r>
              <a:rPr lang="en-US" sz="4400" dirty="0" smtClean="0">
                <a:solidFill>
                  <a:schemeClr val="bg1"/>
                </a:solidFill>
              </a:rPr>
              <a:t>652 – There Is a Green Hill</a:t>
            </a:r>
          </a:p>
          <a:p>
            <a:pPr marL="0" indent="0">
              <a:buNone/>
            </a:pPr>
            <a:r>
              <a:rPr lang="en-US" sz="4400" dirty="0" smtClean="0">
                <a:solidFill>
                  <a:schemeClr val="bg1"/>
                </a:solidFill>
              </a:rPr>
              <a:t>219 – How Sweet, How Heavenly</a:t>
            </a:r>
          </a:p>
          <a:p>
            <a:pPr marL="0" indent="0">
              <a:buNone/>
            </a:pPr>
            <a:r>
              <a:rPr lang="en-US" sz="4400" dirty="0" smtClean="0">
                <a:solidFill>
                  <a:schemeClr val="bg1"/>
                </a:solidFill>
              </a:rPr>
              <a:t>263 – Is Thy Heart Right With God?</a:t>
            </a:r>
          </a:p>
          <a:p>
            <a:pPr marL="0" indent="0">
              <a:buNone/>
            </a:pPr>
            <a:r>
              <a:rPr lang="en-US" sz="4400" dirty="0" smtClean="0">
                <a:solidFill>
                  <a:schemeClr val="bg1"/>
                </a:solidFill>
              </a:rPr>
              <a:t>72S – Hilltops of Glory</a:t>
            </a:r>
            <a:endParaRPr lang="en-US" sz="4400" dirty="0">
              <a:solidFill>
                <a:schemeClr val="bg1"/>
              </a:solidFill>
            </a:endParaRPr>
          </a:p>
        </p:txBody>
      </p:sp>
    </p:spTree>
    <p:extLst>
      <p:ext uri="{BB962C8B-B14F-4D97-AF65-F5344CB8AC3E}">
        <p14:creationId xmlns:p14="http://schemas.microsoft.com/office/powerpoint/2010/main" val="496345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1938</TotalTime>
  <Words>1019</Words>
  <Application>Microsoft Office PowerPoint</Application>
  <PresentationFormat>Widescreen</PresentationFormat>
  <Paragraphs>71</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Numbers 12</vt:lpstr>
      <vt:lpstr>Envy Corrupts &amp; Condemns the Soul</vt:lpstr>
      <vt:lpstr>Envy- “I wish I was…</vt:lpstr>
      <vt:lpstr>Examine Yourself by the Scriptures</vt:lpstr>
      <vt:lpstr>Replace Envy with Positive Traits</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39</cp:revision>
  <cp:lastPrinted>2017-03-12T04:44:16Z</cp:lastPrinted>
  <dcterms:created xsi:type="dcterms:W3CDTF">2017-03-10T15:34:54Z</dcterms:created>
  <dcterms:modified xsi:type="dcterms:W3CDTF">2017-03-13T04:24:31Z</dcterms:modified>
</cp:coreProperties>
</file>