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6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0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7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7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6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5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9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1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6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8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1D55-EC51-43A5-B016-B37E2B588F84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0F19F-BACC-462B-AB92-C7F1861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0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Christ </a:t>
            </a:r>
            <a:endParaRPr lang="en-US" sz="10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0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Want </a:t>
            </a:r>
            <a:r>
              <a:rPr lang="en-US" sz="10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Mankind </a:t>
            </a:r>
            <a:endParaRPr lang="en-US" sz="10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0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Celebrate </a:t>
            </a:r>
          </a:p>
          <a:p>
            <a:r>
              <a:rPr lang="en-US" sz="10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sz="10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Birthday?</a:t>
            </a:r>
            <a:endParaRPr lang="en-US" sz="10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7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0146"/>
          </a:xfrm>
        </p:spPr>
        <p:txBody>
          <a:bodyPr>
            <a:normAutofit/>
          </a:bodyPr>
          <a:lstStyle/>
          <a:p>
            <a:r>
              <a:rPr lang="en-US" sz="430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Christ want Mankind to Celebrate His Birth? </a:t>
            </a:r>
            <a:endParaRPr lang="en-US" sz="43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146"/>
            <a:ext cx="12192000" cy="58278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the Bible reveal His birthday? No (2 Tim. 3:16-17)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the 1</a:t>
            </a:r>
            <a:r>
              <a:rPr lang="en-US" sz="3700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church celebrate it? No (Eph. 1:22)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authorized 12/25 as His birthday? Man (Mt. 21:23ff)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did Jesus say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teach for their doctrines man’s commands? Their worship was vain (Mt. 15:9)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did Jesus command His disciples to remember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death (Matt. 26:26-29; Luke 22:14-20)</a:t>
            </a: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8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101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Does Christ want Mankind to Celebrate His Birth?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8</cp:revision>
  <dcterms:created xsi:type="dcterms:W3CDTF">2017-12-17T02:50:35Z</dcterms:created>
  <dcterms:modified xsi:type="dcterms:W3CDTF">2017-12-17T15:17:17Z</dcterms:modified>
</cp:coreProperties>
</file>