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E202-60DB-46FE-82FA-1E266F44B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91C9C-7ED4-4005-962F-8E8A17D99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C6751-979B-4D08-8A72-47F94114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1192A-AD63-4409-B1F2-DE1B1C4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0CFAF-CA60-4E92-B8D2-ACF49F50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4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B38E-4DD3-48A9-9D24-4B6AF168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67845-A052-47F3-A6EE-DEF937050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C3F25-3D7B-42E3-A4EE-C2A961A61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93209-AACF-4BD0-B754-3657FAEDA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13CC5-9950-4342-BB63-74B855A5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1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BDD1D1-DB74-4938-B4B5-6C9BCC9FD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6AFD6-50BF-4889-A211-B4CC66AD7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EF2C1-5162-45E9-B937-494CA224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E778-FD90-45CE-BA89-DEF34071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11D10-EFD2-42E8-97C8-DF0B944E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6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43FF-819F-4DD8-8392-B5CC21CD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70A8C-CA97-4308-B32E-8EFF49FC1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EC58-080C-417C-8370-15AEE7A4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13-A73E-4C09-8D8C-CFBE8BBD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6634B-22FE-4039-8CD5-65F3F1F4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4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094D3-ACB8-471B-9DE5-90B62F92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8CAE7-6BC7-4801-9BE4-6BF4975D8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09230-C681-4807-A3E6-AF9D4981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5DC83-AC8D-4019-8AC4-B61AA48A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58591-EA2B-407F-BE87-CA710D12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5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6FF2-C1FB-47FD-B05A-7FC1669C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21B9A-C698-42EE-8A51-C4D806F46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FE12C-95B4-414C-B83A-D1D184BED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1EBC6-07CB-4A46-8263-205587C5B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77139-6542-4C1F-9892-8E7D993F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4D2E5-01AB-4AEF-AAD9-341BF828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9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3294-AA87-4E78-9DFF-1B7ED667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98F9A-D4E3-4AA5-A3D7-9FED74A1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EB2C9-E148-465A-9C7D-9450D9D3E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7162E-385F-4388-B3E1-8A8160DA8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97D89-3EFB-4235-9EBA-1ADE4A3C6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846D2-522D-4495-A459-A1C62D6D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5E71DE-14D2-4EE1-9A08-C69CD448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2D3E2-05C6-45C6-83F4-A4E13FFE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87CA-020B-4BF4-A2F9-F3C7B7471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CF827-8E90-4B11-AEB2-0CAB3351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DB469-0BC5-4E42-B6BA-8FB2AE40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E722B-DCF3-48EB-86ED-08C2D898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016A6-DBBB-441D-917B-C9C7044E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82130-93FD-465D-A962-57CF4941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5509B-16C8-45C9-90F7-4CA62335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186C2-1378-4B02-883B-D74B31E5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8998C-466E-41FF-A591-5B4669472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41CEF-A6F6-42AC-83F7-BF6BDA3C5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634E3-DC0A-4A61-B27C-B12131EA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CFCB4-A8B1-4CAB-8EC4-75C7667C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81CFD-502B-49A9-A0B8-A01FD5A2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3DC3-5701-40BB-B7BC-98298BB12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84D01-3FFA-4DEC-BF32-7A2CC1E38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6EC2-B33C-44E2-9222-6AD150EDB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A793A-2E37-4852-A8EA-DAF0E4C8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77432-3B44-4682-AEA0-9DA8A435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39DB9-3D10-4047-82E9-B7CA975E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5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5CF7-9B33-4DAF-9931-08531523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E31E5-74E0-4D14-9A40-47F313E38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3A77A-34D3-4233-AD6D-E089EF108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6C97-70E5-4BEA-AE08-BF89D34AD63C}" type="datetimeFigureOut">
              <a:rPr lang="en-US" smtClean="0"/>
              <a:t>3/25/2018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56183-1D9E-49DA-A671-C83CA03A0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156CC-ADCF-4DC7-BD13-D72536DBA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08F8-FBC0-45D5-AFDB-F62C9476A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docid=e2smb2hsezJPWM&amp;tbnid=4ehLcpWeG9Yl0M:&amp;ved=0CAcQjRw&amp;url=https://www.waytoosocial.com/sociallifestyle/what-to-talk-about-with-girls/&amp;ei=u8oeVOjaCYnb8AHStoDIDw&amp;bvm=bv.75775273,d.aWw&amp;psig=AFQjCNH9r2p2QNMCSVvRfzssljtet1WrAQ&amp;ust=141139035536979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0FEF-4A50-4B47-9FD6-FC69ADCCE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DECBD-DE20-4FCF-B3A8-F8804A845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45323-0A4E-4217-9EA8-6E5AC29832A7}"/>
              </a:ext>
            </a:extLst>
          </p:cNvPr>
          <p:cNvSpPr txBox="1"/>
          <p:nvPr/>
        </p:nvSpPr>
        <p:spPr>
          <a:xfrm>
            <a:off x="1591962" y="2051799"/>
            <a:ext cx="990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- as you interact with fellow workers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97CF3-5167-451F-AAAC-5ED819FDA3EF}"/>
              </a:ext>
            </a:extLst>
          </p:cNvPr>
          <p:cNvSpPr txBox="1"/>
          <p:nvPr/>
        </p:nvSpPr>
        <p:spPr>
          <a:xfrm>
            <a:off x="1591959" y="2560970"/>
            <a:ext cx="11557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waiters and                     	                        cashiers at restaurants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A63960-B391-4AE4-A156-AF8CB7738E6B}"/>
              </a:ext>
            </a:extLst>
          </p:cNvPr>
          <p:cNvSpPr txBox="1"/>
          <p:nvPr/>
        </p:nvSpPr>
        <p:spPr>
          <a:xfrm>
            <a:off x="1591961" y="3521200"/>
            <a:ext cx="10150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your 					     classmates at school</a:t>
            </a:r>
          </a:p>
        </p:txBody>
      </p:sp>
    </p:spTree>
    <p:extLst>
      <p:ext uri="{BB962C8B-B14F-4D97-AF65-F5344CB8AC3E}">
        <p14:creationId xmlns:p14="http://schemas.microsoft.com/office/powerpoint/2010/main" val="174913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45323-0A4E-4217-9EA8-6E5AC29832A7}"/>
              </a:ext>
            </a:extLst>
          </p:cNvPr>
          <p:cNvSpPr txBox="1"/>
          <p:nvPr/>
        </p:nvSpPr>
        <p:spPr>
          <a:xfrm>
            <a:off x="1591962" y="2051799"/>
            <a:ext cx="9830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- as you interact with fellow workers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97CF3-5167-451F-AAAC-5ED819FDA3EF}"/>
              </a:ext>
            </a:extLst>
          </p:cNvPr>
          <p:cNvSpPr txBox="1"/>
          <p:nvPr/>
        </p:nvSpPr>
        <p:spPr>
          <a:xfrm>
            <a:off x="1591961" y="2560970"/>
            <a:ext cx="9729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waiters and  		                    cashiers at restaurants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A63960-B391-4AE4-A156-AF8CB7738E6B}"/>
              </a:ext>
            </a:extLst>
          </p:cNvPr>
          <p:cNvSpPr txBox="1"/>
          <p:nvPr/>
        </p:nvSpPr>
        <p:spPr>
          <a:xfrm>
            <a:off x="1609139" y="3429000"/>
            <a:ext cx="8464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your 	    	 			 classmates at school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E3A6A-2ACC-4E63-BDAB-7E03C75EDA97}"/>
              </a:ext>
            </a:extLst>
          </p:cNvPr>
          <p:cNvSpPr txBox="1"/>
          <p:nvPr/>
        </p:nvSpPr>
        <p:spPr>
          <a:xfrm>
            <a:off x="1609139" y="4410874"/>
            <a:ext cx="9729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sport friends </a:t>
            </a:r>
            <a:r>
              <a:rPr lang="en-US" sz="2800" b="1" dirty="0"/>
              <a:t>	     	</a:t>
            </a:r>
          </a:p>
        </p:txBody>
      </p:sp>
    </p:spTree>
    <p:extLst>
      <p:ext uri="{BB962C8B-B14F-4D97-AF65-F5344CB8AC3E}">
        <p14:creationId xmlns:p14="http://schemas.microsoft.com/office/powerpoint/2010/main" val="116787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45323-0A4E-4217-9EA8-6E5AC29832A7}"/>
              </a:ext>
            </a:extLst>
          </p:cNvPr>
          <p:cNvSpPr txBox="1"/>
          <p:nvPr/>
        </p:nvSpPr>
        <p:spPr>
          <a:xfrm>
            <a:off x="1591962" y="2051799"/>
            <a:ext cx="991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- as you interact with fellow workers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97CF3-5167-451F-AAAC-5ED819FDA3EF}"/>
              </a:ext>
            </a:extLst>
          </p:cNvPr>
          <p:cNvSpPr txBox="1"/>
          <p:nvPr/>
        </p:nvSpPr>
        <p:spPr>
          <a:xfrm>
            <a:off x="1591961" y="2560970"/>
            <a:ext cx="9919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waiters and	                          cashiers at restaurants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A63960-B391-4AE4-A156-AF8CB7738E6B}"/>
              </a:ext>
            </a:extLst>
          </p:cNvPr>
          <p:cNvSpPr txBox="1"/>
          <p:nvPr/>
        </p:nvSpPr>
        <p:spPr>
          <a:xfrm>
            <a:off x="1474570" y="3648139"/>
            <a:ext cx="8464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your 			                   classmates at school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E3A6A-2ACC-4E63-BDAB-7E03C75EDA97}"/>
              </a:ext>
            </a:extLst>
          </p:cNvPr>
          <p:cNvSpPr txBox="1"/>
          <p:nvPr/>
        </p:nvSpPr>
        <p:spPr>
          <a:xfrm>
            <a:off x="1474570" y="4531376"/>
            <a:ext cx="9919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sport friends </a:t>
            </a:r>
            <a:r>
              <a:rPr lang="en-US" sz="2800" b="1" dirty="0"/>
              <a:t>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E7E766-76D8-4F3B-86BA-EDBBB37E86B4}"/>
              </a:ext>
            </a:extLst>
          </p:cNvPr>
          <p:cNvSpPr txBox="1"/>
          <p:nvPr/>
        </p:nvSpPr>
        <p:spPr>
          <a:xfrm>
            <a:off x="1474570" y="5134149"/>
            <a:ext cx="10982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do your homework at  Starbucks</a:t>
            </a:r>
          </a:p>
        </p:txBody>
      </p:sp>
    </p:spTree>
    <p:extLst>
      <p:ext uri="{BB962C8B-B14F-4D97-AF65-F5344CB8AC3E}">
        <p14:creationId xmlns:p14="http://schemas.microsoft.com/office/powerpoint/2010/main" val="171347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45323-0A4E-4217-9EA8-6E5AC29832A7}"/>
              </a:ext>
            </a:extLst>
          </p:cNvPr>
          <p:cNvSpPr txBox="1"/>
          <p:nvPr/>
        </p:nvSpPr>
        <p:spPr>
          <a:xfrm>
            <a:off x="1591962" y="2051799"/>
            <a:ext cx="9888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- as you interact with fellow workers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97CF3-5167-451F-AAAC-5ED819FDA3EF}"/>
              </a:ext>
            </a:extLst>
          </p:cNvPr>
          <p:cNvSpPr txBox="1"/>
          <p:nvPr/>
        </p:nvSpPr>
        <p:spPr>
          <a:xfrm>
            <a:off x="1591961" y="2560970"/>
            <a:ext cx="9743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waiters and  			         cashiers at restaurants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A63960-B391-4AE4-A156-AF8CB7738E6B}"/>
              </a:ext>
            </a:extLst>
          </p:cNvPr>
          <p:cNvSpPr txBox="1"/>
          <p:nvPr/>
        </p:nvSpPr>
        <p:spPr>
          <a:xfrm>
            <a:off x="1548712" y="3547194"/>
            <a:ext cx="8464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your 					 classmates at school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E3A6A-2ACC-4E63-BDAB-7E03C75EDA97}"/>
              </a:ext>
            </a:extLst>
          </p:cNvPr>
          <p:cNvSpPr txBox="1"/>
          <p:nvPr/>
        </p:nvSpPr>
        <p:spPr>
          <a:xfrm>
            <a:off x="1548712" y="4399294"/>
            <a:ext cx="993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sport friends </a:t>
            </a:r>
            <a:r>
              <a:rPr lang="en-US" sz="2800" b="1" dirty="0"/>
              <a:t>	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E7E766-76D8-4F3B-86BA-EDBBB37E86B4}"/>
              </a:ext>
            </a:extLst>
          </p:cNvPr>
          <p:cNvSpPr txBox="1"/>
          <p:nvPr/>
        </p:nvSpPr>
        <p:spPr>
          <a:xfrm>
            <a:off x="1548712" y="5181088"/>
            <a:ext cx="10856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do your homework at  Starbucks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D198DC-AD04-4EA4-9A05-ECB702261110}"/>
              </a:ext>
            </a:extLst>
          </p:cNvPr>
          <p:cNvSpPr txBox="1"/>
          <p:nvPr/>
        </p:nvSpPr>
        <p:spPr>
          <a:xfrm>
            <a:off x="1591961" y="5904363"/>
            <a:ext cx="9438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neighbors </a:t>
            </a:r>
          </a:p>
        </p:txBody>
      </p:sp>
    </p:spTree>
    <p:extLst>
      <p:ext uri="{BB962C8B-B14F-4D97-AF65-F5344CB8AC3E}">
        <p14:creationId xmlns:p14="http://schemas.microsoft.com/office/powerpoint/2010/main" val="2404636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  HOW WE CAN BE PERSONALLY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391400" cy="2362200"/>
          </a:xfrm>
        </p:spPr>
        <p:txBody>
          <a:bodyPr>
            <a:normAutofit/>
          </a:bodyPr>
          <a:lstStyle/>
          <a:p>
            <a:r>
              <a:rPr lang="en-US" sz="3600" b="1" dirty="0"/>
              <a:t>PRAYER  - Watching, Open Doors, Clearly known (Col. 4:2-4)</a:t>
            </a:r>
          </a:p>
        </p:txBody>
      </p:sp>
      <p:pic>
        <p:nvPicPr>
          <p:cNvPr id="1026" name="Picture 2" descr="http://4.bp.blogspot.com/-UOu6Uk_yKXc/TZfGQsdFLyI/AAAAAAAAAJg/tubsm1SUT_w/s1600/opendo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429000"/>
            <a:ext cx="2133600" cy="21619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21316" y="5657671"/>
            <a:ext cx="4532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Opportunities God Gives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9814" y="3696610"/>
            <a:ext cx="2754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Acts 14:27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2493" y="4343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Rev. 3:8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5029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Cor. 2:12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5715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 Cor. 16:9</a:t>
            </a:r>
          </a:p>
        </p:txBody>
      </p:sp>
    </p:spTree>
    <p:extLst>
      <p:ext uri="{BB962C8B-B14F-4D97-AF65-F5344CB8AC3E}">
        <p14:creationId xmlns:p14="http://schemas.microsoft.com/office/powerpoint/2010/main" val="4209936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    HOW WE CAN BE PERSONALLY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391400" cy="2362200"/>
          </a:xfrm>
        </p:spPr>
        <p:txBody>
          <a:bodyPr>
            <a:normAutofit/>
          </a:bodyPr>
          <a:lstStyle/>
          <a:p>
            <a:r>
              <a:rPr lang="en-US" sz="3600" b="1" dirty="0"/>
              <a:t>PRAYER  - Watching, Open Doors, Clearly known (Col. 4:2-4)</a:t>
            </a:r>
          </a:p>
        </p:txBody>
      </p:sp>
      <p:pic>
        <p:nvPicPr>
          <p:cNvPr id="1026" name="Picture 2" descr="http://4.bp.blogspot.com/-UOu6Uk_yKXc/TZfGQsdFLyI/AAAAAAAAAJg/tubsm1SUT_w/s1600/opendo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429000"/>
            <a:ext cx="2133600" cy="21619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57600" y="5620153"/>
            <a:ext cx="4386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Opportunities God Gives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67543" y="3733800"/>
            <a:ext cx="262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Acts 14:27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7543" y="439391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Rev. 3:8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502376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Cor. 2:12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1171" y="568387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 Cor. 16:9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1400" y="284422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“Pray For Us”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34200" y="3581401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Aristarchus, Justus, Mark, Epaphras, Luke, Demas                    (Col. 4:10-11, 12-13, 14)</a:t>
            </a:r>
          </a:p>
        </p:txBody>
      </p:sp>
    </p:spTree>
    <p:extLst>
      <p:ext uri="{BB962C8B-B14F-4D97-AF65-F5344CB8AC3E}">
        <p14:creationId xmlns:p14="http://schemas.microsoft.com/office/powerpoint/2010/main" val="2142278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    HOW WE CAN BE PERSONALLY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600201"/>
            <a:ext cx="7903029" cy="2362200"/>
          </a:xfrm>
        </p:spPr>
        <p:txBody>
          <a:bodyPr>
            <a:normAutofit/>
          </a:bodyPr>
          <a:lstStyle/>
          <a:p>
            <a:r>
              <a:rPr lang="en-US" sz="3600" b="1" dirty="0"/>
              <a:t>Walk in WISDOM – buying up the opportunities (Col. 4:5, Eph. 5:15-16)</a:t>
            </a:r>
          </a:p>
        </p:txBody>
      </p:sp>
      <p:pic>
        <p:nvPicPr>
          <p:cNvPr id="1026" name="Picture 2" descr="http://4.bp.blogspot.com/-UOu6Uk_yKXc/TZfGQsdFLyI/AAAAAAAAAJg/tubsm1SUT_w/s1600/opendo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429000"/>
            <a:ext cx="2133600" cy="21619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00185" y="5791200"/>
            <a:ext cx="4982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Opportunities God Gives</a:t>
            </a:r>
          </a:p>
        </p:txBody>
      </p:sp>
    </p:spTree>
    <p:extLst>
      <p:ext uri="{BB962C8B-B14F-4D97-AF65-F5344CB8AC3E}">
        <p14:creationId xmlns:p14="http://schemas.microsoft.com/office/powerpoint/2010/main" val="3290986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304800"/>
            <a:ext cx="83058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   HOW WE CAN BE PERSONALLY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391400" cy="2362200"/>
          </a:xfrm>
        </p:spPr>
        <p:txBody>
          <a:bodyPr>
            <a:normAutofit/>
          </a:bodyPr>
          <a:lstStyle/>
          <a:p>
            <a:r>
              <a:rPr lang="en-US" sz="3600" b="1" dirty="0"/>
              <a:t>Speech – with favor and spiritual taste, effectual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2684" y="5832023"/>
            <a:ext cx="339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How to answer </a:t>
            </a:r>
          </a:p>
        </p:txBody>
      </p:sp>
      <p:pic>
        <p:nvPicPr>
          <p:cNvPr id="18434" name="Picture 2" descr="https://encrypted-tbn3.gstatic.com/images?q=tbn:ANd9GcTXwl5ahYC2cVMYiu-dj7s1U0BpYSRJOO9fKkpYi-6bmaUUrV7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1" y="3124201"/>
            <a:ext cx="4048125" cy="26860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5000" y="3886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School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3886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Work </a:t>
            </a:r>
          </a:p>
        </p:txBody>
      </p:sp>
    </p:spTree>
    <p:extLst>
      <p:ext uri="{BB962C8B-B14F-4D97-AF65-F5344CB8AC3E}">
        <p14:creationId xmlns:p14="http://schemas.microsoft.com/office/powerpoint/2010/main" val="4171050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0FEF-4A50-4B47-9FD6-FC69ADCCE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DECBD-DE20-4FCF-B3A8-F8804A845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7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CB93-F712-4504-8691-364E97D90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7777" y="3761197"/>
            <a:ext cx="9144000" cy="1224406"/>
          </a:xfrm>
        </p:spPr>
        <p:txBody>
          <a:bodyPr/>
          <a:lstStyle/>
          <a:p>
            <a:r>
              <a:rPr lang="en-US" b="1" dirty="0"/>
              <a:t>Personal Evangelism: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3BD96-FE12-4CA7-BF05-82CD173B7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1"/>
            <a:ext cx="4461257" cy="31760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A148EC2-0DDC-4C9B-9A26-794B59B5D5E8}"/>
              </a:ext>
            </a:extLst>
          </p:cNvPr>
          <p:cNvSpPr/>
          <p:nvPr/>
        </p:nvSpPr>
        <p:spPr>
          <a:xfrm>
            <a:off x="4903057" y="1434810"/>
            <a:ext cx="42698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What Can I Do? </a:t>
            </a:r>
          </a:p>
        </p:txBody>
      </p:sp>
    </p:spTree>
    <p:extLst>
      <p:ext uri="{BB962C8B-B14F-4D97-AF65-F5344CB8AC3E}">
        <p14:creationId xmlns:p14="http://schemas.microsoft.com/office/powerpoint/2010/main" val="78837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B073-46CF-4D8D-B51D-D416064A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Preparation of the Inward Man…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4D17D-5E4A-4C02-B9BA-B745529B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Heart: Purposeful, like Jesus’ (Luke 19:10)</a:t>
            </a:r>
          </a:p>
        </p:txBody>
      </p:sp>
    </p:spTree>
    <p:extLst>
      <p:ext uri="{BB962C8B-B14F-4D97-AF65-F5344CB8AC3E}">
        <p14:creationId xmlns:p14="http://schemas.microsoft.com/office/powerpoint/2010/main" val="294158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B073-46CF-4D8D-B51D-D416064A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Preparation of the Inward Man…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4D17D-5E4A-4C02-B9BA-B745529B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Heart: Purposeful, like Jesus’ (Luke 19:10)</a:t>
            </a:r>
          </a:p>
          <a:p>
            <a:r>
              <a:rPr lang="en-US" sz="3600" b="1" dirty="0"/>
              <a:t>The Soul: Passion for the gospel of peace (Eph. 6:15)</a:t>
            </a:r>
          </a:p>
        </p:txBody>
      </p:sp>
    </p:spTree>
    <p:extLst>
      <p:ext uri="{BB962C8B-B14F-4D97-AF65-F5344CB8AC3E}">
        <p14:creationId xmlns:p14="http://schemas.microsoft.com/office/powerpoint/2010/main" val="428094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B073-46CF-4D8D-B51D-D416064A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Preparation of the Inward Man…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4D17D-5E4A-4C02-B9BA-B745529B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Heart: Purposeful, like Jesus’ (Luke 19:10)</a:t>
            </a:r>
          </a:p>
          <a:p>
            <a:r>
              <a:rPr lang="en-US" sz="3600" b="1" dirty="0"/>
              <a:t>The Soul: Passion for the gospel of peace (Eph. 6:15)</a:t>
            </a:r>
          </a:p>
          <a:p>
            <a:r>
              <a:rPr lang="en-US" sz="3600" b="1" dirty="0"/>
              <a:t>The Mind: Ready to give answer (I Pet. 3:15)</a:t>
            </a:r>
          </a:p>
        </p:txBody>
      </p:sp>
    </p:spTree>
    <p:extLst>
      <p:ext uri="{BB962C8B-B14F-4D97-AF65-F5344CB8AC3E}">
        <p14:creationId xmlns:p14="http://schemas.microsoft.com/office/powerpoint/2010/main" val="68747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B073-46CF-4D8D-B51D-D416064A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Preparation of the Inward Man…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4D17D-5E4A-4C02-B9BA-B745529B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Heart: Purposeful, like Jesus’ (Luke 19:10)</a:t>
            </a:r>
          </a:p>
          <a:p>
            <a:r>
              <a:rPr lang="en-US" sz="3200" b="1" dirty="0"/>
              <a:t>The Soul: Passion for the gospel of peace (Eph. 6:15)</a:t>
            </a:r>
          </a:p>
          <a:p>
            <a:r>
              <a:rPr lang="en-US" sz="3200" b="1" dirty="0"/>
              <a:t>The Mind: Ready to give answer (I Pet. 3:15)</a:t>
            </a:r>
          </a:p>
          <a:p>
            <a:r>
              <a:rPr lang="en-US" sz="3600" b="1" dirty="0"/>
              <a:t>The Gospel spreads and is furthered because our heart is centered in “why” – not circumstances   (Gen. 11:7-8, Acts 8:4-5, Phil. 1:5)</a:t>
            </a:r>
          </a:p>
        </p:txBody>
      </p:sp>
    </p:spTree>
    <p:extLst>
      <p:ext uri="{BB962C8B-B14F-4D97-AF65-F5344CB8AC3E}">
        <p14:creationId xmlns:p14="http://schemas.microsoft.com/office/powerpoint/2010/main" val="30221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</p:spTree>
    <p:extLst>
      <p:ext uri="{BB962C8B-B14F-4D97-AF65-F5344CB8AC3E}">
        <p14:creationId xmlns:p14="http://schemas.microsoft.com/office/powerpoint/2010/main" val="59387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45323-0A4E-4217-9EA8-6E5AC29832A7}"/>
              </a:ext>
            </a:extLst>
          </p:cNvPr>
          <p:cNvSpPr txBox="1"/>
          <p:nvPr/>
        </p:nvSpPr>
        <p:spPr>
          <a:xfrm>
            <a:off x="1591962" y="2051799"/>
            <a:ext cx="990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- as you interact with fellow workers</a:t>
            </a:r>
          </a:p>
        </p:txBody>
      </p:sp>
    </p:spTree>
    <p:extLst>
      <p:ext uri="{BB962C8B-B14F-4D97-AF65-F5344CB8AC3E}">
        <p14:creationId xmlns:p14="http://schemas.microsoft.com/office/powerpoint/2010/main" val="69047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B3A0EF-7EE8-4F3D-B661-17C6991E9FD2}"/>
              </a:ext>
            </a:extLst>
          </p:cNvPr>
          <p:cNvSpPr/>
          <p:nvPr/>
        </p:nvSpPr>
        <p:spPr>
          <a:xfrm>
            <a:off x="3414749" y="137639"/>
            <a:ext cx="54613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The Great Commission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846B8367-4110-4C2E-BAEB-FA4C9E0EBD34}"/>
              </a:ext>
            </a:extLst>
          </p:cNvPr>
          <p:cNvSpPr/>
          <p:nvPr/>
        </p:nvSpPr>
        <p:spPr>
          <a:xfrm>
            <a:off x="5660797" y="901070"/>
            <a:ext cx="361062" cy="6489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F4B1-044D-4C6A-8494-6B90632B6A10}"/>
              </a:ext>
            </a:extLst>
          </p:cNvPr>
          <p:cNvSpPr/>
          <p:nvPr/>
        </p:nvSpPr>
        <p:spPr>
          <a:xfrm>
            <a:off x="4910982" y="1431463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Do-able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45323-0A4E-4217-9EA8-6E5AC29832A7}"/>
              </a:ext>
            </a:extLst>
          </p:cNvPr>
          <p:cNvSpPr txBox="1"/>
          <p:nvPr/>
        </p:nvSpPr>
        <p:spPr>
          <a:xfrm>
            <a:off x="1591962" y="2051799"/>
            <a:ext cx="10251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- as you interact with fellow workers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97CF3-5167-451F-AAAC-5ED819FDA3EF}"/>
              </a:ext>
            </a:extLst>
          </p:cNvPr>
          <p:cNvSpPr txBox="1"/>
          <p:nvPr/>
        </p:nvSpPr>
        <p:spPr>
          <a:xfrm>
            <a:off x="1591961" y="2560970"/>
            <a:ext cx="984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 – Make Disciples – as you interact with waiters and  			cashiers at restaurants</a:t>
            </a:r>
          </a:p>
        </p:txBody>
      </p:sp>
    </p:spTree>
    <p:extLst>
      <p:ext uri="{BB962C8B-B14F-4D97-AF65-F5344CB8AC3E}">
        <p14:creationId xmlns:p14="http://schemas.microsoft.com/office/powerpoint/2010/main" val="61677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581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Personal Evangelism: </vt:lpstr>
      <vt:lpstr>Preparation of the Inward Man…</vt:lpstr>
      <vt:lpstr>Preparation of the Inward Man…</vt:lpstr>
      <vt:lpstr>Preparation of the Inward Man…</vt:lpstr>
      <vt:lpstr>Preparation of the Inward Man…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HOW WE CAN BE PERSONALLY INVOLVED</vt:lpstr>
      <vt:lpstr>    HOW WE CAN BE PERSONALLY INVOLVED</vt:lpstr>
      <vt:lpstr>    HOW WE CAN BE PERSONALLY INVOLVED</vt:lpstr>
      <vt:lpstr>   HOW WE CAN BE PERSONALLY INVOLVED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12</cp:revision>
  <dcterms:created xsi:type="dcterms:W3CDTF">2018-03-25T10:50:37Z</dcterms:created>
  <dcterms:modified xsi:type="dcterms:W3CDTF">2018-03-25T12:24:03Z</dcterms:modified>
</cp:coreProperties>
</file>