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-13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5CABC-BD3F-46FD-8755-8A36BA8036A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6DDBC-F536-4BB8-BABA-74E0F6990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24:29.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Henry Francis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Lyte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orphaned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9.  Raised by Dr. Borrows. Went to college, won prizes &amp; scholarships for poetry.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Anglican priest All Saints Church England. Poet &amp;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hymnwriter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Most of his life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uffered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poor health, travel abroad for relief, tradition in that day. Developed tuberculosis 54, came near to the end of his life.  He may have written it when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visiting a dying friend in 1820 &amp; recalled it when he was dying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He wrote a letter to his daughter about his latest effusion.  1793-1847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6DDBC-F536-4BB8-BABA-74E0F6990C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6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hymn is a prayer for God to remain present with the speaker throughout life, through trials, and through death.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Originally 8 stanzas.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C6DDBC-F536-4BB8-BABA-74E0F6990C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3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5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7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4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0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8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3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D825-B7C9-4663-A72F-8EE2593F3D0E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7367-A92D-4742-88FB-311CDDBC2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bide with me hym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8" y="342900"/>
            <a:ext cx="11843657" cy="621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3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 with Me by Henry Francis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Lyte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 with me; fast falls the eventide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darkness deepens; Lord with me abide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helpers fail and comforts flee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helpless, O abide with me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 is coming quickly even if we live 80 years (Ps. 90:10).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Job’s friends failed him &amp; he couldn’t find any comfort in this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(Job 10:21-22; 19:13ff).  Even though we were lost in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sins, Christ died for us and promised to be with us, if we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obedient (Rom. 5:6; Matt. 28:20).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0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 with Me by Henry Francis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Lyte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Swift to its close ebbs out life’s little day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Earth’s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joys grow dim; its glories pass away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decay in all around I see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 who </a:t>
            </a:r>
            <a:r>
              <a:rPr lang="en-US" sz="35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changest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not, abide with me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though everything is decaying around us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 can’t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enjoy life like when we were younger, we can be thankful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God doesn’t change and that He will abide with us.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4:14; 1 Pet. 1:24; 2 Cor. 4:16-18; Mal. 3:6; Heb. 13:8)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3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5974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 with Me by Henry Francis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Lyte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5974"/>
            <a:ext cx="12192000" cy="5932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need Thy presence every passing hour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Thy grace can foil the tempter’s power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like Thyself, my guide and stay can be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 clouds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sunshine, 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O, </a:t>
            </a:r>
            <a:r>
              <a:rPr lang="en-US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abide with me</a:t>
            </a: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God’s grace &amp; guidance, prayer through Christ, &amp; our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submission, we can resist &amp; overcome every temptation to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 (2 Co. 12:9; 1 Cor. 10:13; Heb. 2:18; 4:16; Jas. 4:6-8). 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we must abide in His word or the Lord won’t abide with 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(John 15:1-11; 2 John 1:9-11).</a:t>
            </a:r>
            <a:endParaRPr lang="en-US" sz="3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459</Words>
  <Application>Microsoft Office PowerPoint</Application>
  <PresentationFormat>Widescreen</PresentationFormat>
  <Paragraphs>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Abide with Me by Henry Francis Lyte</vt:lpstr>
      <vt:lpstr>Abide with Me by Henry Francis Lyte</vt:lpstr>
      <vt:lpstr>Abide with Me by Henry Francis Lyte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13</cp:revision>
  <dcterms:created xsi:type="dcterms:W3CDTF">2018-06-10T19:05:30Z</dcterms:created>
  <dcterms:modified xsi:type="dcterms:W3CDTF">2018-06-10T20:58:33Z</dcterms:modified>
</cp:coreProperties>
</file>