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8" r:id="rId2"/>
    <p:sldId id="258" r:id="rId3"/>
    <p:sldId id="257" r:id="rId4"/>
    <p:sldId id="261" r:id="rId5"/>
    <p:sldId id="262" r:id="rId6"/>
    <p:sldId id="263" r:id="rId7"/>
    <p:sldId id="264" r:id="rId8"/>
    <p:sldId id="260" r:id="rId9"/>
    <p:sldId id="265" r:id="rId10"/>
    <p:sldId id="266" r:id="rId11"/>
    <p:sldId id="267" r:id="rId12"/>
    <p:sldId id="269" r:id="rId13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852" autoAdjust="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B5BA2-F4F1-4C45-9CE9-BF64A06E73A5}" type="datetimeFigureOut">
              <a:rPr lang="en-US" smtClean="0"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27FA2-60F4-4797-A747-AEE49142F1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89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55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407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544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88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957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0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3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7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1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8FB9-079F-4C4F-AE98-0EF07FCC73D9}" type="datetimeFigureOut">
              <a:rPr lang="en-US" smtClean="0"/>
              <a:t>7/14/2018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060D2-4CDE-4DDC-BC5C-2AE36E2C8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96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245- Where the Soul Never Dies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228- The Christian’s Welcome Home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156- Tell Me the Story of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208- Sing to Me of Heaven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317- All Things are Ready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1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6784041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Contentment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4:11-13;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John 1:10;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Ecclesiastes 2:17-18)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Triumphant Joy           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16:20-22;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20:20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      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1:6-9; Phil.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0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45599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Contentment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4:11-13;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John 1:10;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Ecclesiastes 2:17-18)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Triumphant Joy           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16:20-22;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20:20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      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Peter 1:6-9; Phil.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Agonizing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Regret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(Luke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16:24-31;                   Proverbs 1:28-32)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79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245- Where the Soul Never Dies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228- The Christian’s Welcome Home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156- Tell Me the Story of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208- Sing to Me of Heaven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317- All Things are Ready</a:t>
            </a: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1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459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Blessings of being a Christian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076" name="Picture 4" descr="Image result for spiritual blessings Christian man and wo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874592"/>
            <a:ext cx="12192000" cy="5983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83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104436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48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73681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14:1-6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Peter  1:3-5; Hebrews 6:19)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772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784205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14:1-6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Peter  1:3-5; Hebrews 6:19)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2:12;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15:19)</a:t>
                      </a: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87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536714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14:1-6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Peter  1:3-5; Hebrews 6:19)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2:12;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15:19)</a:t>
                      </a: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Abiding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9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39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16:33; </a:t>
                      </a:r>
                      <a:r>
                        <a:rPr lang="en-US" sz="39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2:14-18; Philippians 4:6-9)</a:t>
                      </a: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6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835150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Endless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14:1-6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1 Peter  1:3-5; Hebrews 6:19)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Hopeless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End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(Ephesians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2:12;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Corinthians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15:19)</a:t>
                      </a: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Abiding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9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(John </a:t>
                      </a:r>
                      <a:r>
                        <a:rPr lang="en-US" sz="39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16:33; </a:t>
                      </a:r>
                      <a:r>
                        <a:rPr lang="en-US" sz="39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Ephesians 2:14-18; Philippians 4:6-9)</a:t>
                      </a:r>
                      <a:endParaRPr lang="en-US" sz="39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Continual Chaos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(James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3:16;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Romans 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2:8-9)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23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81925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Contentment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4:11-13;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91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56664"/>
              </p:ext>
            </p:extLst>
          </p:nvPr>
        </p:nvGraphicFramePr>
        <p:xfrm>
          <a:off x="-3" y="4"/>
          <a:ext cx="12192002" cy="6857996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096001"/>
                <a:gridCol w="6096001"/>
              </a:tblGrid>
              <a:tr h="1930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Blessings- Christian </a:t>
                      </a:r>
                      <a:endParaRPr lang="en-US" sz="5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5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1:3ff)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Anguish- Sinner </a:t>
                      </a:r>
                      <a:endParaRPr lang="en-US" sz="5000" b="0" dirty="0" smtClean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(Prov. </a:t>
                      </a:r>
                      <a:r>
                        <a:rPr lang="en-US" sz="5000" b="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1:27; 13:15)</a:t>
                      </a:r>
                    </a:p>
                  </a:txBody>
                  <a:tcPr marL="68580" marR="68580" marT="0" marB="0"/>
                </a:tc>
              </a:tr>
              <a:tr h="24752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State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Contentment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Philippians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4:11-13;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 Timothy </a:t>
                      </a: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6:6-8)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Perpetual </a:t>
                      </a: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Frustration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4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 John 1:10; </a:t>
                      </a:r>
                      <a:endParaRPr lang="en-US" sz="40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Ecclesiastes 2:17-18)</a:t>
                      </a: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26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91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</TotalTime>
  <Words>448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Office Theme</vt:lpstr>
      <vt:lpstr>Hymns for Worship at Woodmont</vt:lpstr>
      <vt:lpstr>The Blessings of being a Christian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13</cp:revision>
  <cp:lastPrinted>2018-07-15T11:51:03Z</cp:lastPrinted>
  <dcterms:created xsi:type="dcterms:W3CDTF">2018-07-15T02:11:54Z</dcterms:created>
  <dcterms:modified xsi:type="dcterms:W3CDTF">2018-07-15T19:17:16Z</dcterms:modified>
</cp:coreProperties>
</file>