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BF61B-9EF6-4053-9DB9-2E8926D7DEAA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6C31C-949D-4169-B2BC-607915E32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03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Born in Boston. Trained at Baptist</a:t>
            </a:r>
            <a:r>
              <a:rPr lang="en-US" baseline="0" dirty="0" smtClean="0"/>
              <a:t> Seminary.  Preaching 1861.  Substituted 3/26/1862 wrote this poem, gave it to his wife &amp; forgot about it. Wife sent it in to Watchman Reflector Magazine who published it 1863.  In 1865 went to Rochester, NY &amp; looking through a hymn book to find one that went with his lesson &amp; much to his surprise saw for the first time his poem as a song.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6C31C-949D-4169-B2BC-607915E323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28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Born in Boston. Trained at Baptist</a:t>
            </a:r>
            <a:r>
              <a:rPr lang="en-US" baseline="0" dirty="0" smtClean="0"/>
              <a:t> Seminary.  Preaching 1861.  Substituted 3/26/1862 wrote this poem, gave it to his wife &amp; forgot about it. Wife sent it in to Watchman Reflector Magazine who published it 1863.  In 1865 went to Rochester, NY &amp; looking through a hymn book to find one that went with his lesson &amp; much to his surprise saw for the first time his poem as a song.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6C31C-949D-4169-B2BC-607915E323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49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Fraught- filled up with comfort</a:t>
            </a:r>
            <a:r>
              <a:rPr lang="en-US" baseline="0" dirty="0" smtClean="0"/>
              <a:t> from heaven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6C31C-949D-4169-B2BC-607915E323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60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 attested 1520s.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Bower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– area shaded by trees or other plants, arbor covered with vining flowers (place of refuge poetically)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6C31C-949D-4169-B2BC-607915E323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286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Repine- state of discontent.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idea of clasping God's hand in ours as symbolic of the deep and abiding trust that the Lord wants us to have in Him: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6C31C-949D-4169-B2BC-607915E323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88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Death’s cold</a:t>
            </a:r>
            <a:r>
              <a:rPr lang="en-US" baseline="0" dirty="0" smtClean="0"/>
              <a:t> wave- last enemy destroyed is death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6C31C-949D-4169-B2BC-607915E323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51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Born in Boston. Trained at Baptist</a:t>
            </a:r>
            <a:r>
              <a:rPr lang="en-US" baseline="0" dirty="0" smtClean="0"/>
              <a:t> Seminary.  Preaching 1861.  Substituted 3/26/1862 wrote this poem, gave it to his wife &amp; forgot about it. Wife sent it in to Watchman Reflector Magazine who published it 1863.  In 1865 went to Rochester, NY &amp; looking through a hymn book to find one that went with his lesson &amp; much to his surprise saw for the first time his poem as a song.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96C31C-949D-4169-B2BC-607915E323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52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C4D0-68AF-4E6A-A65A-34E7BBE6D25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DC1F-5627-4AB6-A97A-414499B6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9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C4D0-68AF-4E6A-A65A-34E7BBE6D25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DC1F-5627-4AB6-A97A-414499B6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0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C4D0-68AF-4E6A-A65A-34E7BBE6D25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DC1F-5627-4AB6-A97A-414499B6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8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C4D0-68AF-4E6A-A65A-34E7BBE6D25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DC1F-5627-4AB6-A97A-414499B6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5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C4D0-68AF-4E6A-A65A-34E7BBE6D25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DC1F-5627-4AB6-A97A-414499B6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22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C4D0-68AF-4E6A-A65A-34E7BBE6D25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DC1F-5627-4AB6-A97A-414499B6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3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C4D0-68AF-4E6A-A65A-34E7BBE6D25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DC1F-5627-4AB6-A97A-414499B6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9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C4D0-68AF-4E6A-A65A-34E7BBE6D25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DC1F-5627-4AB6-A97A-414499B6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6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C4D0-68AF-4E6A-A65A-34E7BBE6D25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DC1F-5627-4AB6-A97A-414499B6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7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C4D0-68AF-4E6A-A65A-34E7BBE6D25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DC1F-5627-4AB6-A97A-414499B6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9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AC4D0-68AF-4E6A-A65A-34E7BBE6D25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1DC1F-5627-4AB6-A97A-414499B6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90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AC4D0-68AF-4E6A-A65A-34E7BBE6D25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1DC1F-5627-4AB6-A97A-414499B65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8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375- The Lord’s My Shepherd, I’ll not Want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647- The Way that He Loves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15s- Exalted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407- He </a:t>
            </a:r>
            <a:r>
              <a:rPr lang="en-US" sz="40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Leadeth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297- Prepare to Meet Thy God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557- Resurrection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23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03520" y="0"/>
            <a:ext cx="6888480" cy="6858000"/>
          </a:xfrm>
        </p:spPr>
        <p:txBody>
          <a:bodyPr/>
          <a:lstStyle/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4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Leadeth</a:t>
            </a:r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Joseph Henry </a:t>
            </a:r>
            <a:r>
              <a:rPr lang="en-US" sz="4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Gillmore</a:t>
            </a:r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1834-1918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Written first as a poem during the height of the Civil War in 1862 after he spoke after a Wednesday night service on Psalm 23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https://hymnary.org/files/hymnary/person/Gilmore_J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452" y="-1"/>
            <a:ext cx="5318972" cy="6854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20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0146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4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Leadeth</a:t>
            </a:r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 by Joseph H. </a:t>
            </a:r>
            <a:r>
              <a:rPr lang="en-US" sz="4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Gillmore</a:t>
            </a:r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1862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0146"/>
            <a:ext cx="12192000" cy="5827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4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leadeth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me: O blessed thought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words with heavenly comfort fraught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Whate'er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do, </a:t>
            </a:r>
            <a:r>
              <a:rPr lang="en-US" sz="4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where'er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 be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still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'tis God's hand that </a:t>
            </a:r>
            <a:r>
              <a:rPr lang="en-US" sz="4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leadeth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a blessed thought that the Lord is guiding us in the paths of righteousness which comforts our heart (Ps.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23:1-3; 2 Cor. 1:3-4; 2 Tim. 3:15; Jn. 10:27-30)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19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0146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4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Leadeth</a:t>
            </a:r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 by Joseph H. </a:t>
            </a:r>
            <a:r>
              <a:rPr lang="en-US" sz="4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Gillmore</a:t>
            </a:r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1862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0146"/>
            <a:ext cx="12192000" cy="5827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Sometimes mid scenes of deepest gloom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sometimes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Eden's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bowers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bloom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waters calm, o'er troubled sea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still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'tis God's hand that </a:t>
            </a:r>
            <a:r>
              <a:rPr lang="en-US" sz="4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leadeth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Whether we are sad or glad, content or distressed, God is guiding us through our lives by His word     (Psalm 27:11-14; 119:105; Matt. 14:22ff)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33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0146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4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Leadeth</a:t>
            </a:r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 by Joseph H. </a:t>
            </a:r>
            <a:r>
              <a:rPr lang="en-US" sz="4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Gillmore</a:t>
            </a:r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1862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0146"/>
            <a:ext cx="12192000" cy="5827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Lord, I would clasp thy hand in mine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 murmur nor repine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content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whatever lot I see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'tis my God that </a:t>
            </a:r>
            <a:r>
              <a:rPr lang="en-US" sz="4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leadeth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should trust in the Lord and be content in every circumstance instead of grumbling &amp; complaining  (Pr. 3:5; Ps. 139:10; Phil. 2:12-16; 1 Tim. 6:6-7)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37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0146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4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Leadeth</a:t>
            </a:r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 by Joseph H. </a:t>
            </a:r>
            <a:r>
              <a:rPr lang="en-US" sz="4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Gillmore</a:t>
            </a:r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1862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0146"/>
            <a:ext cx="12192000" cy="5827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when my task on earth is done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by thy grace, the victory's won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e'en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death's cold wave I will not flee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through Jordan </a:t>
            </a:r>
            <a:r>
              <a:rPr lang="en-US" sz="4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leadeth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day are lives will be over and our work on earth will be done (</a:t>
            </a:r>
            <a:r>
              <a:rPr lang="en-US" sz="40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Js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4:14; Heb. 9:27).  By God’s grace, we can overcome death &amp; gain the victory through Christ (Heb. 2:14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Titus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2:11-14; 1 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Cor. 15:54-57).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80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30146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4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Leadeth</a:t>
            </a:r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 by Joseph H. </a:t>
            </a:r>
            <a:r>
              <a:rPr lang="en-US" sz="48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Gillmore</a:t>
            </a:r>
            <a:r>
              <a:rPr lang="en-US" sz="4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1862</a:t>
            </a:r>
            <a:endParaRPr lang="en-US" sz="48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30146"/>
            <a:ext cx="12192000" cy="5827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4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leadeth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me, he </a:t>
            </a:r>
            <a:r>
              <a:rPr lang="en-US" sz="4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leadeth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own hand he </a:t>
            </a:r>
            <a:r>
              <a:rPr lang="en-US" sz="4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leadeth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faithful follower I would be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his hand he </a:t>
            </a:r>
            <a:r>
              <a:rPr lang="en-US" sz="4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leadeth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 us be His faithful disciple by hearing and obeying His will until the day we die (Heb. 5:8-9; Rev. 2:10)</a:t>
            </a: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66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375- The Lord’s My Shepherd, I’ll not Want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647- The Way that He Loves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15s- Exalted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407- He </a:t>
            </a:r>
            <a:r>
              <a:rPr lang="en-US" sz="40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Leadeth</a:t>
            </a: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 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297- Prepare to Meet Thy God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557- Resurrection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90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771</Words>
  <Application>Microsoft Office PowerPoint</Application>
  <PresentationFormat>Widescreen</PresentationFormat>
  <Paragraphs>69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He Leadeth Me by Joseph H. Gillmore 1862</vt:lpstr>
      <vt:lpstr>He Leadeth Me by Joseph H. Gillmore 1862</vt:lpstr>
      <vt:lpstr>He Leadeth Me by Joseph H. Gillmore 1862</vt:lpstr>
      <vt:lpstr>He Leadeth Me by Joseph H. Gillmore 1862</vt:lpstr>
      <vt:lpstr>He Leadeth Me by Joseph H. Gillmore 1862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13</cp:revision>
  <dcterms:created xsi:type="dcterms:W3CDTF">2018-08-19T12:12:14Z</dcterms:created>
  <dcterms:modified xsi:type="dcterms:W3CDTF">2018-08-20T01:22:58Z</dcterms:modified>
</cp:coreProperties>
</file>