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398E4-54D6-4986-9B1B-F951741F8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48C9B-4863-4F1D-98BE-68A785EF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2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Parents - members of the church, he was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also &amp; married a Christian rearing six children in a God-fearing home.  Learned to read &amp; write music 1884 at singing school &amp; was involved in it most of his life. In 1922, while getting ready for one of his singing schools, he contacted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Oatman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who died later that year, and asked him for some poems that his students could set to music. Among the poems that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Oatman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sent was "I’ll Be A Friend To Jesus." When Dennis saw it, he immediately decided to provide a melody for it himself, and after working on it for two years, first published it in 1924. Sometimes Dennis is listed as the author; it may be that he did some arranging of the text, but it is more likely that this is simply an error.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8C9B-4863-4F1D-98BE-68A785EFCB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4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5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6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8ED95-960A-43DC-974C-1EF39423A55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54A4-2DAD-492B-B00A-812A5886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2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363- He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Hideth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Soul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405- Wonderful Words of Life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183-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‘Tis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Midnight on Olive’s Brow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121- I’ll be a Friend to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341- The Way of the Cross Leads Home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194- When We All Get to Heaven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78"/>
            <a:ext cx="5337810" cy="239480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be a Friend to Jesus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by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Johnson </a:t>
            </a:r>
            <a:r>
              <a:rPr lang="en-US" sz="3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Oatman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Jr.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1856-1922</a:t>
            </a:r>
          </a:p>
          <a:p>
            <a:endParaRPr lang="en-US" sz="3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s://s3.amazonaws.com/images.sheetmusicdirect.com/Product/smd_h_0000000000078791/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" y="2530475"/>
            <a:ext cx="4327525" cy="4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20740" y="35878"/>
            <a:ext cx="60693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Melody was Arranged by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Wesley Dennis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1866-1947</a:t>
            </a:r>
          </a:p>
          <a:p>
            <a:endParaRPr lang="en-US" dirty="0"/>
          </a:p>
        </p:txBody>
      </p:sp>
      <p:pic>
        <p:nvPicPr>
          <p:cNvPr id="1028" name="Picture 4" descr=" John Wesley âProf.â Denn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756" y="2160270"/>
            <a:ext cx="2928759" cy="469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4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be a Friend to Jesus by Johnson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Oatman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Jr.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698"/>
            <a:ext cx="12192000" cy="589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tried my Lord and Master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(John 13:13-14)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 to defend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(Mark 14:43-50)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Within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halls of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Pilate (John 19:1-5)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stood without a friend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(Luke 22:63-65)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tried, arrested, and condemned to death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a criminal to be crucified while His disciples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abandoned Him!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be a Friend to Jesus by Johnson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Oatman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Jr.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698"/>
            <a:ext cx="12192000" cy="589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world may turn against Him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(Jn. 12:19; 19:6)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Him to the 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(Jn. 13:1; Mark 12:30-31)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on earth I’m living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(2 Pet. 1:3-4)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shall have a friend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(Mark 8:34-38)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though the world is rebelling against Christ,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love Him with every fiber of my being &amp; take up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cross &amp; follow Him to the end.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be a Friend to Jesus by Johnson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Oatman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Jr.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698"/>
            <a:ext cx="12192000" cy="589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do what He may bid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(Jn. 14:15; 15:13-15)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where He may send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(Mt. 28:18-20; Ax 1:8)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each flying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moment (John 15:8)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 that I’m His friend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(John 15:18-21)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demonstrate that I’m His friend by responding to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love with obedience to His commands trying to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 lost souls even if the world hates me!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be a Friend to Jesus by Johnson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Oatman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Jr.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698"/>
            <a:ext cx="12192000" cy="589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 who need a Savior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(1 Tim. 2:3-4)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 I’ll recommend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(Heb. 2:9)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brought salvation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(Acts 4:12)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 am His friend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(Luke 15:7)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no greater friend we can have than Jesus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He died for you &amp; me.  Instead of being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helpless, hopeless, &amp; godless in this world, I can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rejoice and praise Him in heaven forever.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6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be a Friend to Jesus by Johnson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Oatman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Jr.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698"/>
            <a:ext cx="12192000" cy="589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Refrain</a:t>
            </a:r>
            <a:r>
              <a:rPr lang="en-US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friend to Jesus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for Him I’ll spend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friend to Jesus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Until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years shall end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you be a friend to Jesus by obeying the gospel?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you spend your life for Him until your years shall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end?  You will never regret it if you do!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363- He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Hideth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Soul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405- Wonderful Words of Life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183-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‘Tis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Midnight on Olive’s Brow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121- I’ll be a Friend to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341- The Way of the Cross Leads Home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194- When We All Get to Heaven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695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I’ll be a Friend to Jesus by Johnson Oatman Jr. </vt:lpstr>
      <vt:lpstr>I’ll be a Friend to Jesus by Johnson Oatman Jr. </vt:lpstr>
      <vt:lpstr>I’ll be a Friend to Jesus by Johnson Oatman Jr. </vt:lpstr>
      <vt:lpstr>I’ll be a Friend to Jesus by Johnson Oatman Jr. </vt:lpstr>
      <vt:lpstr>I’ll be a Friend to Jesus by Johnson Oatman Jr. 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11</cp:revision>
  <dcterms:created xsi:type="dcterms:W3CDTF">2018-11-11T20:06:07Z</dcterms:created>
  <dcterms:modified xsi:type="dcterms:W3CDTF">2018-11-12T00:10:53Z</dcterms:modified>
</cp:coreProperties>
</file>