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2" r:id="rId2"/>
    <p:sldId id="256" r:id="rId3"/>
    <p:sldId id="257" r:id="rId4"/>
    <p:sldId id="259" r:id="rId5"/>
    <p:sldId id="260" r:id="rId6"/>
    <p:sldId id="261" r:id="rId7"/>
    <p:sldId id="258" r:id="rId8"/>
    <p:sldId id="263" r:id="rId9"/>
  </p:sldIdLst>
  <p:sldSz cx="12192000" cy="6858000"/>
  <p:notesSz cx="9028113" cy="7077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13842" y="0"/>
            <a:ext cx="3912182" cy="3550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F844F2-D533-4931-AF14-B112EC90399C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13842" y="6721993"/>
            <a:ext cx="3912182" cy="35508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61F391-105B-4E32-8547-10D9AEF37C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619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11600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13338" y="0"/>
            <a:ext cx="3913187" cy="3540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CE3755-E57D-47F8-92A3-D63FF44C88F9}" type="datetimeFigureOut">
              <a:rPr lang="en-US" smtClean="0"/>
              <a:t>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90775" y="884238"/>
            <a:ext cx="4246563" cy="2389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03288" y="3405188"/>
            <a:ext cx="7221537" cy="27876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723063"/>
            <a:ext cx="3911600" cy="354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13338" y="6723063"/>
            <a:ext cx="3913187" cy="3540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266EC9-BC14-4796-B0D9-EDE7182FC6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403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Since Adam &amp; Eve lived, Satan has been beguiling mankind to sin &amp; he uses deceitful men to deceive others (John 8:44; Rev. 12:9; 2 Cor. 11:3, 13-14).  The Bible reveals the truth about the devil’s schemes so that we can resist and flee from him (2 Cor. 2:11; Eph. 6:11; James 4:7) We will examine deception among the patriarchs &amp; make application to our lives (Romans 15:4).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66EC9-BC14-4796-B0D9-EDE7182FC62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296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God promised Abram-all families blessed,-told wife say you’re my sister-feared for life.  God wouldn’t let that happen- great nation, special land, &amp; all families blessed</a:t>
            </a:r>
            <a:r>
              <a:rPr lang="en-US" baseline="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through him being alive.  Allowed fear to overcome his faith that he had in leaving Ur of the Chaldees.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Abraham repeated this deception to Abimelech- tried to justify it to him (Gen. 20:10-13).  His son Isaac repeated this same deception about Rebekah to Abimelech later.  How many times have we deceived others when we were scared</a:t>
            </a:r>
            <a:r>
              <a:rPr lang="en-US" baseline="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to death or get out of trouble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?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66EC9-BC14-4796-B0D9-EDE7182FC6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81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Isaac- old &amp; blind, Jacob deceives Isaac- get blessing. Got b</a:t>
            </a:r>
            <a:r>
              <a:rPr lang="en-US" sz="1200" baseline="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irthright- pottage.  P</a:t>
            </a:r>
            <a:r>
              <a:rPr lang="en-US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rophecy before birth older serve younger, wanted it now,</a:t>
            </a:r>
            <a:r>
              <a:rPr lang="en-US" sz="1200" baseline="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not wait for God’s timing  </a:t>
            </a:r>
            <a:r>
              <a:rPr lang="en-US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(Gen. 25:23). Esau plans to kill him- flee Laban’s house in </a:t>
            </a:r>
            <a:r>
              <a:rPr lang="en-US" sz="12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Paddan-aram</a:t>
            </a:r>
            <a:r>
              <a:rPr lang="en-US" sz="12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 Jacob learn painful lesson- deceive others, you’ be deceived also.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Laban tricks Jacob into marrying Leah- profited 7 years of labor- Rachel (29:18-26).  Laban 7 more years- marry Rachel week later (29:27-30).  Laban knows blessed because of  Jacob (Gen. 30:27). How many have deceived others for profit (salesmen, politicians, preachers, identity thieves)? </a:t>
            </a:r>
          </a:p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66EC9-BC14-4796-B0D9-EDE7182FC6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0667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08013" indent="-608013" algn="ctr">
              <a:buNone/>
              <a:tabLst>
                <a:tab pos="608013" algn="l"/>
                <a:tab pos="1522413" algn="l"/>
                <a:tab pos="2436813" algn="l"/>
                <a:tab pos="3351213" algn="l"/>
                <a:tab pos="4265613" algn="l"/>
                <a:tab pos="5180013" algn="l"/>
                <a:tab pos="6094413" algn="l"/>
                <a:tab pos="7008813" algn="l"/>
                <a:tab pos="7923213" algn="l"/>
                <a:tab pos="8837613" algn="l"/>
                <a:tab pos="9752013" algn="l"/>
                <a:tab pos="10666413" algn="l"/>
              </a:tabLst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Jacob deceived-</a:t>
            </a:r>
            <a:r>
              <a:rPr lang="en-US" baseline="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sons slaughtered goat, blood Joseph’s coat- believe killed by beast. Brothers hated Joseph’s  dreams &amp; tried to cover up their sin- sold slavery (37:8, 27-28). 22 years later, still remembered guilt-</a:t>
            </a:r>
            <a:r>
              <a:rPr lang="en-US" baseline="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memory haunted them. If you try</a:t>
            </a:r>
            <a:r>
              <a:rPr lang="en-US" baseline="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deceive others it will haunt you &amp; you will likely be deceived yourselves.</a:t>
            </a:r>
            <a:endParaRPr lang="en-US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66EC9-BC14-4796-B0D9-EDE7182FC62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1338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Evil men wax</a:t>
            </a:r>
            <a:r>
              <a:rPr lang="en-US" baseline="0" dirty="0" smtClean="0"/>
              <a:t> worse &amp; worse deceiving &amp; being deceived- Timothy don’t follow that route to hell.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66EC9-BC14-4796-B0D9-EDE7182FC6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080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will reap what you sow in Judgment!</a:t>
            </a:r>
            <a:r>
              <a:rPr lang="en-US" baseline="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If you cheat to get ahead in school, at work profit credit for others work, you will reap what you have sown. Will you Obey God (Heb. 5:9) rather than trust in your feelings (Pr. 14:12)- unprepared Judgment (Heb. 9:27)?  Jacob believed all his heart Joseph dead- sons said he’s still alive he didn’t believe it</a:t>
            </a:r>
            <a:r>
              <a:rPr lang="en-US" baseline="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22 years later- what changed his mind- evidence </a:t>
            </a:r>
            <a:endParaRPr lang="en-US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266EC9-BC14-4796-B0D9-EDE7182FC6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87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61DF-4D84-4679-AE11-D6DDA4A24662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8809-3A35-42D7-9973-875124501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001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61DF-4D84-4679-AE11-D6DDA4A24662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8809-3A35-42D7-9973-875124501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90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61DF-4D84-4679-AE11-D6DDA4A24662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8809-3A35-42D7-9973-875124501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826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61DF-4D84-4679-AE11-D6DDA4A24662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8809-3A35-42D7-9973-875124501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561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61DF-4D84-4679-AE11-D6DDA4A24662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8809-3A35-42D7-9973-875124501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27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61DF-4D84-4679-AE11-D6DDA4A24662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8809-3A35-42D7-9973-875124501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53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61DF-4D84-4679-AE11-D6DDA4A24662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8809-3A35-42D7-9973-875124501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347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61DF-4D84-4679-AE11-D6DDA4A24662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8809-3A35-42D7-9973-875124501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936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61DF-4D84-4679-AE11-D6DDA4A24662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8809-3A35-42D7-9973-875124501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171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61DF-4D84-4679-AE11-D6DDA4A24662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8809-3A35-42D7-9973-875124501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947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E61DF-4D84-4679-AE11-D6DDA4A24662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58809-3A35-42D7-9973-875124501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E61DF-4D84-4679-AE11-D6DDA4A24662}" type="datetimeFigureOut">
              <a:rPr lang="en-US" smtClean="0"/>
              <a:t>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58809-3A35-42D7-9973-875124501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917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420- O Thou Fount of Every Blessing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69- What a Friend We Have in Jesus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163- In Remembrance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415- To Christ be True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278- God is Calling the Prodigal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502- True Hearted Whole Hearted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898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07392" y="497711"/>
            <a:ext cx="3684608" cy="5879940"/>
          </a:xfrm>
        </p:spPr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Deception</a:t>
            </a:r>
          </a:p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among </a:t>
            </a:r>
          </a:p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</a:p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Patriarchs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Image result for deception among the patriarchs Bib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9" y="277791"/>
            <a:ext cx="8503533" cy="6377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7302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57467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Deception among the Patriarchs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7468"/>
            <a:ext cx="12192000" cy="5700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of Fear [Abram &amp; Isaac both told their wives to lie]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(Gen. 12:10-13; 20:10-13; 26:7-11)</a:t>
            </a:r>
          </a:p>
          <a:p>
            <a:pPr marL="0" indent="0">
              <a:buNone/>
            </a:pPr>
            <a:endParaRPr lang="en-US" sz="1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9943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57467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Deception among the Patriarchs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7468"/>
            <a:ext cx="12192000" cy="5700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of Fear [Abram &amp; Isaac both told their wives to lie]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(Gen. 12:10-13; 20:10-13; 26:7-11)</a:t>
            </a:r>
          </a:p>
          <a:p>
            <a:pPr marL="0" indent="0">
              <a:buNone/>
            </a:pPr>
            <a:endParaRPr lang="en-US" sz="1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 Gain [Jacob deceives Isaac who is tricked by Laban]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(Gen. 27:12, 22, 24, 41; 29:25-27)</a:t>
            </a:r>
          </a:p>
          <a:p>
            <a:pPr marL="0" indent="0">
              <a:buNone/>
            </a:pPr>
            <a:endParaRPr lang="en-US" sz="1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4148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57467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Deception among the Patriarchs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7468"/>
            <a:ext cx="12192000" cy="5700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of Fear [Abram &amp; Isaac both told their wives to lie]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(Gen. 12:10-13; 20:10-13; 26:7-11)</a:t>
            </a:r>
          </a:p>
          <a:p>
            <a:pPr marL="0" indent="0">
              <a:buNone/>
            </a:pPr>
            <a:endParaRPr lang="en-US" sz="1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 Gain [Jacob deceives Isaac who is tricked by Laban]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(Gen. 27:12, 22, 24, 41; 29:25-27)</a:t>
            </a:r>
          </a:p>
          <a:p>
            <a:pPr marL="0" indent="0">
              <a:buNone/>
            </a:pPr>
            <a:endParaRPr lang="en-US" sz="1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Cover Up Sin [Jacob deceived by sons- blood on Joseph’s coat]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(Gen. 37:26-35; 42:21-22; 44:16)</a:t>
            </a:r>
          </a:p>
          <a:p>
            <a:pPr marL="0" indent="0">
              <a:buNone/>
            </a:pPr>
            <a:endParaRPr lang="en-US" sz="1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35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157467"/>
          </a:xfrm>
        </p:spPr>
        <p:txBody>
          <a:bodyPr>
            <a:normAutofit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Deception among the Patriarchs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57468"/>
            <a:ext cx="12192000" cy="57005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Because of Fear [Abram &amp; Isaac both told their wives to lie]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(Gen. 12:10-13; 20:10-13; 26:7-11)</a:t>
            </a:r>
          </a:p>
          <a:p>
            <a:pPr marL="0" indent="0">
              <a:buNone/>
            </a:pPr>
            <a:endParaRPr lang="en-US" sz="1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Personal Gain [Jacob deceives Isaac who is tricked by Laban]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(Gen. 27:12, 22, 24, 41; 29:25-27)</a:t>
            </a:r>
          </a:p>
          <a:p>
            <a:pPr marL="0" indent="0">
              <a:buNone/>
            </a:pPr>
            <a:endParaRPr lang="en-US" sz="1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Cover Up Sin [Jacob deceived by sons- blood on Joseph’s coat]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(Gen. 37:26-35; 42:21-22; 44:16)</a:t>
            </a:r>
          </a:p>
          <a:p>
            <a:pPr marL="0" indent="0">
              <a:buNone/>
            </a:pPr>
            <a:endParaRPr lang="en-US" sz="17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Deception hurts ourselves, others, &amp; gets worse (2 Tim. 3:13). </a:t>
            </a: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825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"/>
            <a:ext cx="12192000" cy="8681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Applications to our Lives</a:t>
            </a:r>
            <a:endParaRPr lang="en-US" sz="60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18572"/>
            <a:ext cx="12192000" cy="58394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lie or deceive others to get out of trouble (Mt. 10:28)?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lie or deceive others for personal gain (Matt. 16:26)?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you lie or deceive others to cover up your sin (1 </a:t>
            </a:r>
            <a:r>
              <a:rPr lang="en-US" sz="3400" dirty="0" err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</a:t>
            </a:r>
            <a:r>
              <a:rPr lang="en-US" sz="3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5:24)?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 sure your sin will find you out &amp; no sin will enter heaven!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Don’t be deceived by false teachers who get many to believe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lie that you will be saved by faith only! (James 2:24)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</a:p>
          <a:p>
            <a:pPr marL="0" indent="0">
              <a:buNone/>
            </a:pPr>
            <a:r>
              <a:rPr lang="en-US" sz="34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You must obey Jesus if you’re going to be saved! (Heb. 5:9)</a:t>
            </a:r>
          </a:p>
          <a:p>
            <a:pPr marL="0" indent="0">
              <a:buNone/>
            </a:pPr>
            <a:endParaRPr lang="en-US" sz="3400" dirty="0" smtClean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>
              <a:buNone/>
            </a:pPr>
            <a:endParaRPr lang="en-US" sz="3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7432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420- O Thou Fount of Every Blessing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69- What a Friend We Have in Jesus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163- In Remembrance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415- To Christ be True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278- God is Calling the Prodigal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502- True Hearted Whole Hearted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30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</TotalTime>
  <Words>901</Words>
  <Application>Microsoft Office PowerPoint</Application>
  <PresentationFormat>Widescreen</PresentationFormat>
  <Paragraphs>72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Deception among the Patriarchs</vt:lpstr>
      <vt:lpstr>Deception among the Patriarchs</vt:lpstr>
      <vt:lpstr>Deception among the Patriarchs</vt:lpstr>
      <vt:lpstr>Deception among the Patriarchs</vt:lpstr>
      <vt:lpstr>Applications to our Lives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24</cp:revision>
  <cp:lastPrinted>2019-01-13T04:33:15Z</cp:lastPrinted>
  <dcterms:created xsi:type="dcterms:W3CDTF">2019-01-12T22:18:06Z</dcterms:created>
  <dcterms:modified xsi:type="dcterms:W3CDTF">2019-01-13T20:18:07Z</dcterms:modified>
</cp:coreProperties>
</file>