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AFFCF-C538-49D0-BC5B-8211B3746853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8934A-F954-4F0C-90BD-E674AA3398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77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3ED38-7D22-4A24-B13D-B2AFB0A178FF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4DA94-AF94-4E8C-AD13-1CA64EE1F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60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 was a farmer and married Clarice Howard in 1918.  After attending singing schools in Alabama where he studied with some of the foremost gospel hymn writers of the time &amp; became proficient in providing both words and music for gospel songs; outstanding singing school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 conducting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own schools until 1922, when he was asked to manage the Texarkana, TX, office of A. J.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Showalter.“Room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God’s Kingdom” was copyrighted in 1923.  It is said to have been “Suggested in a sermon by J. D. Ray, Gordo, Ala., July 14, 1922.”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4DA94-AF94-4E8C-AD13-1CA64EE1FD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3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Hilarótēs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cheerfulness, readiness of mind,</a:t>
            </a:r>
            <a:r>
              <a:rPr lang="en-US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alacrity (zeal, fervor, eagerness) It is so good to see you this morning sister. Greet one another!  I’m praying for you.  What can I do to help you?  I love you &amp; care about you as my brother in Christ; Bring food, send card, visit to see to another’s need, speak the word of God to them, sing, pray with them,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4DA94-AF94-4E8C-AD13-1CA64EE1FD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10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Acts 14:22; 1 Th. 5:14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4DA94-AF94-4E8C-AD13-1CA64EE1FD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7FBE-F357-4CA9-9BB7-E8DC95DE25C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4ADF-DD81-4792-AC0C-FE91DEAE9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2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7FBE-F357-4CA9-9BB7-E8DC95DE25C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4ADF-DD81-4792-AC0C-FE91DEAE9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9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7FBE-F357-4CA9-9BB7-E8DC95DE25C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4ADF-DD81-4792-AC0C-FE91DEAE9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4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7FBE-F357-4CA9-9BB7-E8DC95DE25C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4ADF-DD81-4792-AC0C-FE91DEAE9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69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7FBE-F357-4CA9-9BB7-E8DC95DE25C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4ADF-DD81-4792-AC0C-FE91DEAE9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9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7FBE-F357-4CA9-9BB7-E8DC95DE25C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4ADF-DD81-4792-AC0C-FE91DEAE9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3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7FBE-F357-4CA9-9BB7-E8DC95DE25C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4ADF-DD81-4792-AC0C-FE91DEAE9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1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7FBE-F357-4CA9-9BB7-E8DC95DE25C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4ADF-DD81-4792-AC0C-FE91DEAE9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5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7FBE-F357-4CA9-9BB7-E8DC95DE25C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4ADF-DD81-4792-AC0C-FE91DEAE9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1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7FBE-F357-4CA9-9BB7-E8DC95DE25C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4ADF-DD81-4792-AC0C-FE91DEAE9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7FBE-F357-4CA9-9BB7-E8DC95DE25C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34ADF-DD81-4792-AC0C-FE91DEAE9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2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F7FBE-F357-4CA9-9BB7-E8DC95DE25C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34ADF-DD81-4792-AC0C-FE91DEAE9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620- Room in God’s Kingdom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69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72171" y="0"/>
            <a:ext cx="6719829" cy="6858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Room in God’s Kingdom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Words Written 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Tune Composed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J. R. Baxter Jr.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1887-1960</a:t>
            </a:r>
          </a:p>
          <a:p>
            <a:r>
              <a:rPr lang="en-US" sz="4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Copyright 1923</a:t>
            </a:r>
            <a:endParaRPr lang="en-US" sz="4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bax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" y="24576"/>
            <a:ext cx="4592061" cy="683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7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Room in God’s Kingdom by J. R. Baxter Jr. 1923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5422"/>
            <a:ext cx="12192000" cy="5862578"/>
          </a:xfrm>
        </p:spPr>
        <p:txBody>
          <a:bodyPr/>
          <a:lstStyle/>
          <a:p>
            <a:pPr marL="0" indent="0" fontAlgn="base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room in the kingdom of God, my brother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Cor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12:14ff)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 small things that you can do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(Zech. 4:10; Mt. 13:31-32)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a small, kindly deed that may cheer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another (Rom. 12:8)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work God has planned for you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(Eph. 2:8-10; Ph. 2:12-13)</a:t>
            </a:r>
          </a:p>
          <a:p>
            <a:pPr marL="0" indent="0" fontAlgn="base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planned work for those who are in His kingdom for we </a:t>
            </a:r>
          </a:p>
          <a:p>
            <a:pPr marL="0" indent="0" fontAlgn="base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been created in Christ Jesus for good works.  God has shown </a:t>
            </a:r>
          </a:p>
          <a:p>
            <a:pPr marL="0" indent="0" fontAlgn="base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mercy towards you, show mercy to others to cheer them up. 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12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Room in God’s Kingdom by J. R. Baxter Jr. 1923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5422"/>
            <a:ext cx="12192000" cy="5862578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cup of cold water in His name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given (Mt. 10:42; 1 Pt. 4:11)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the hope in some heart renew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(Heb. 3:6, 14; 4:14; 10:35)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wait to be told, nor by sorrow driven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(2 Cor. 7:8-11; 8:1ff)</a:t>
            </a:r>
          </a:p>
          <a:p>
            <a:pPr marL="0" indent="0" fontAlgn="base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work God has planned for you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(Gal. 6:1-2; 7-10)</a:t>
            </a:r>
          </a:p>
          <a:p>
            <a:pPr marL="0" indent="0" fontAlgn="base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Christian, you can help to renew someone’s hope who is </a:t>
            </a:r>
          </a:p>
          <a:p>
            <a:pPr marL="0" indent="0" fontAlgn="base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enduring through various temptations, trials, persecution, or </a:t>
            </a:r>
          </a:p>
          <a:p>
            <a:pPr marL="0" indent="0" fontAlgn="base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discouragement!  With joy, take advantage of the opportunity to </a:t>
            </a:r>
          </a:p>
          <a:p>
            <a:pPr marL="0" indent="0" fontAlgn="base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good to them now so that they can have a stronger or renewed </a:t>
            </a:r>
          </a:p>
          <a:p>
            <a:pPr marL="0" indent="0" fontAlgn="base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 in the Lord.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6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Room in God’s Kingdom by J. R. Baxter Jr. 1923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5422"/>
            <a:ext cx="12192000" cy="5862578"/>
          </a:xfrm>
        </p:spPr>
        <p:txBody>
          <a:bodyPr/>
          <a:lstStyle/>
          <a:p>
            <a:pPr marL="0" indent="0" fontAlgn="base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There’s a place in the service of God for 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workers (Mt. 9:36-38)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are loyal to Him and true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(Col. 1:7; 4:7; Phil. 4:3)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Can’t you say to Him now, “I will leave the shirkers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(Lk. 14:18ff)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the work Thou hast planned I’ll do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”. (1 Cor. 3:6-8; Mt. 28:19)</a:t>
            </a:r>
          </a:p>
          <a:p>
            <a:pPr marL="0" indent="0" fontAlgn="base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workers must be loyal and true to His word in fulfilling the </a:t>
            </a:r>
          </a:p>
          <a:p>
            <a:pPr marL="0" indent="0" fontAlgn="base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of spreading the seed of God’s word to every creature.  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32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4399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Room in God’s Kingdom by J. R. Baxter Jr. 1923</a:t>
            </a:r>
            <a:endParaRPr lang="en-US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5422"/>
            <a:ext cx="12192000" cy="5862578"/>
          </a:xfrm>
        </p:spPr>
        <p:txBody>
          <a:bodyPr/>
          <a:lstStyle/>
          <a:p>
            <a:pPr marL="0" indent="0" fontAlgn="base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room (in the kingdom), there’s a place (in the service),</a:t>
            </a:r>
          </a:p>
          <a:p>
            <a:pPr marL="0" indent="0" fontAlgn="base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kingdom of God for you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(2 Tim. 2:19-21)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room (in the kingdom), there’s a place (in the service),</a:t>
            </a:r>
          </a:p>
          <a:p>
            <a:pPr marL="0" indent="0" fontAlgn="base">
              <a:buNone/>
            </a:pPr>
            <a:r>
              <a:rPr lang="en-US" sz="3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work that we all can do</a:t>
            </a: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(1 Cor. 15:58; Lk. 19:17)</a:t>
            </a:r>
          </a:p>
          <a:p>
            <a:pPr marL="0" indent="0" fontAlgn="base">
              <a:buNone/>
            </a:pP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matter how young or old in the kingdom of Christ, there is </a:t>
            </a:r>
          </a:p>
          <a:p>
            <a:pPr marL="0" indent="0" fontAlgn="base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place for you to serve the Lord in your words and deeds!  Are </a:t>
            </a:r>
          </a:p>
          <a:p>
            <a:pPr marL="0" indent="0" fontAlgn="base">
              <a:buNone/>
            </a:pPr>
            <a:r>
              <a:rPr lang="en-US" sz="3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doing all that you can in His service and to His glory?</a:t>
            </a:r>
            <a:endParaRPr lang="en-US" sz="3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0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630</Words>
  <Application>Microsoft Office PowerPoint</Application>
  <PresentationFormat>Widescreen</PresentationFormat>
  <Paragraphs>55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Room in God’s Kingdom by J. R. Baxter Jr. 1923</vt:lpstr>
      <vt:lpstr>Room in God’s Kingdom by J. R. Baxter Jr. 1923</vt:lpstr>
      <vt:lpstr>Room in God’s Kingdom by J. R. Baxter Jr. 1923</vt:lpstr>
      <vt:lpstr>Room in God’s Kingdom by J. R. Baxter Jr. 1923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22</cp:revision>
  <cp:lastPrinted>2019-03-10T21:20:28Z</cp:lastPrinted>
  <dcterms:created xsi:type="dcterms:W3CDTF">2019-03-07T22:30:09Z</dcterms:created>
  <dcterms:modified xsi:type="dcterms:W3CDTF">2019-03-10T21:49:03Z</dcterms:modified>
</cp:coreProperties>
</file>