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8" r:id="rId4"/>
    <p:sldId id="269" r:id="rId5"/>
    <p:sldId id="270" r:id="rId6"/>
    <p:sldId id="258" r:id="rId7"/>
    <p:sldId id="259" r:id="rId8"/>
    <p:sldId id="260" r:id="rId9"/>
    <p:sldId id="271" r:id="rId10"/>
    <p:sldId id="272" r:id="rId11"/>
    <p:sldId id="261" r:id="rId12"/>
    <p:sldId id="262" r:id="rId13"/>
    <p:sldId id="263" r:id="rId14"/>
    <p:sldId id="264" r:id="rId15"/>
    <p:sldId id="265" r:id="rId16"/>
    <p:sldId id="273" r:id="rId17"/>
    <p:sldId id="266" r:id="rId18"/>
    <p:sldId id="26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4" d="100"/>
          <a:sy n="84" d="100"/>
        </p:scale>
        <p:origin x="114" y="150"/>
      </p:cViewPr>
      <p:guideLst/>
    </p:cSldViewPr>
  </p:slideViewPr>
  <p:notesTextViewPr>
    <p:cViewPr>
      <p:scale>
        <a:sx n="125" d="100"/>
        <a:sy n="125" d="100"/>
      </p:scale>
      <p:origin x="0" y="-7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2F52EF-B7B8-4DC1-BA8E-8C78AB1E4810}" type="datetimeFigureOut">
              <a:rPr lang="en-US" smtClean="0"/>
              <a:t>6/28/2019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EEB0F-5C59-47C8-A897-D7093D37A9E4}" type="slidenum">
              <a:rPr lang="en-US" smtClean="0"/>
              <a:t>‹#›</a:t>
            </a:fld>
            <a:endParaRPr lang="en-US"/>
          </a:p>
        </p:txBody>
      </p:sp>
    </p:spTree>
    <p:extLst>
      <p:ext uri="{BB962C8B-B14F-4D97-AF65-F5344CB8AC3E}">
        <p14:creationId xmlns:p14="http://schemas.microsoft.com/office/powerpoint/2010/main" val="3020628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eaLnBrk="1" hangingPunct="1">
              <a:lnSpc>
                <a:spcPct val="90000"/>
              </a:lnSpc>
              <a:buFontTx/>
              <a:buNone/>
            </a:pPr>
            <a:r>
              <a:rPr lang="en-US" dirty="0" smtClean="0"/>
              <a:t>God made everything good</a:t>
            </a:r>
            <a:r>
              <a:rPr lang="en-US" altLang="en-US" sz="1200" dirty="0" smtClean="0">
                <a:effectLst/>
              </a:rPr>
              <a:t> including marriage. Satan casts doubt on God’s word. Marriages can succeed; when sinful choices are made, consequences: Society corrupted;  church lacks qualified elders;  Marriage dishonored-God judges adulterers. If you’re married, God has joined you together for life… …which provides companionship; love, trust &amp; security if we listen to God’s wisdom.  How will you have a successful marriage in God’s eyes?</a:t>
            </a:r>
          </a:p>
          <a:p>
            <a:pPr algn="ctr" eaLnBrk="1" hangingPunct="1">
              <a:lnSpc>
                <a:spcPct val="90000"/>
              </a:lnSpc>
              <a:buFontTx/>
              <a:buNone/>
            </a:pPr>
            <a:endParaRPr lang="en-US" altLang="en-US" sz="1200" dirty="0" smtClean="0">
              <a:effectLst/>
            </a:endParaRPr>
          </a:p>
          <a:p>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a:t>
            </a:fld>
            <a:endParaRPr lang="en-US"/>
          </a:p>
        </p:txBody>
      </p:sp>
    </p:spTree>
    <p:extLst>
      <p:ext uri="{BB962C8B-B14F-4D97-AF65-F5344CB8AC3E}">
        <p14:creationId xmlns:p14="http://schemas.microsoft.com/office/powerpoint/2010/main" val="349266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all need encouragement as we faced the daily trials that we face with persecution, sickness, disease, job concerns, raising children, overcoming temptations, etc.  Encourage your spouse today, don’t wait until tomorrow. How many marriages have been destroyed by the devil because spouses didn’t obey this command to encourage each other everyday and allowed their hearts to be hardened by the deceitfulness of sin.</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10</a:t>
            </a:fld>
            <a:endParaRPr lang="en-US"/>
          </a:p>
        </p:txBody>
      </p:sp>
    </p:spTree>
    <p:extLst>
      <p:ext uri="{BB962C8B-B14F-4D97-AF65-F5344CB8AC3E}">
        <p14:creationId xmlns:p14="http://schemas.microsoft.com/office/powerpoint/2010/main" val="3111366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importance of husband and wife worshiping together whenever the saints are assembling will greatly</a:t>
            </a:r>
            <a:r>
              <a:rPr lang="en-US" baseline="0" dirty="0" smtClean="0"/>
              <a:t> helpful your marriage to grow as you follow Christ who always keeps His promises and is always faithful.  It will help you hold fast your confession to the Lord and to each other</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11</a:t>
            </a:fld>
            <a:endParaRPr lang="en-US"/>
          </a:p>
        </p:txBody>
      </p:sp>
    </p:spTree>
    <p:extLst>
      <p:ext uri="{BB962C8B-B14F-4D97-AF65-F5344CB8AC3E}">
        <p14:creationId xmlns:p14="http://schemas.microsoft.com/office/powerpoint/2010/main" val="665097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Aquila and</a:t>
            </a:r>
            <a:r>
              <a:rPr lang="en-US" baseline="0" dirty="0" smtClean="0"/>
              <a:t> Priscilla were an example of a faithful husband and wife who were companions of Paul in the tent making business but even more importantly as fellow workers who risked their lives for Paul, sacrificed to have a church in their house, and faithfully taught Apollos the way of God more accurately and we can be too.  But only if we know the Scriptures so that souls can be saved or restored back to the Lord’s fold.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12</a:t>
            </a:fld>
            <a:endParaRPr lang="en-US"/>
          </a:p>
        </p:txBody>
      </p:sp>
    </p:spTree>
    <p:extLst>
      <p:ext uri="{BB962C8B-B14F-4D97-AF65-F5344CB8AC3E}">
        <p14:creationId xmlns:p14="http://schemas.microsoft.com/office/powerpoint/2010/main" val="952515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self-control over the</a:t>
            </a:r>
            <a:r>
              <a:rPr lang="en-US" baseline="0" dirty="0" smtClean="0"/>
              <a:t> desires of the flesh (pornography, lusting after someone else, anger, alcohol, gambling, riches, spending too much on frivolous things that lead to arguments and heartache.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13</a:t>
            </a:fld>
            <a:endParaRPr lang="en-US"/>
          </a:p>
        </p:txBody>
      </p:sp>
    </p:spTree>
    <p:extLst>
      <p:ext uri="{BB962C8B-B14F-4D97-AF65-F5344CB8AC3E}">
        <p14:creationId xmlns:p14="http://schemas.microsoft.com/office/powerpoint/2010/main" val="2810880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forgives and forgets our sins under</a:t>
            </a:r>
            <a:r>
              <a:rPr lang="en-US" baseline="0" dirty="0" smtClean="0"/>
              <a:t> the New Covenant in Christ and we should forgive and forget our sins of our spouse when they repent of their wrongs.  If we keep on confessing our sins to one another, we won’t be holding a grudge against them or keep on bringing them up because we want to treat our spouse the way our Lord treats us.  He doesn’t keep on bringing up our old sins, the devil does, and tries to badger us into destroying our spouse instead of helping our spouse.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14</a:t>
            </a:fld>
            <a:endParaRPr lang="en-US"/>
          </a:p>
        </p:txBody>
      </p:sp>
    </p:spTree>
    <p:extLst>
      <p:ext uri="{BB962C8B-B14F-4D97-AF65-F5344CB8AC3E}">
        <p14:creationId xmlns:p14="http://schemas.microsoft.com/office/powerpoint/2010/main" val="4224686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not be able to understand</a:t>
            </a:r>
            <a:r>
              <a:rPr lang="en-US" baseline="0" dirty="0" smtClean="0"/>
              <a:t> all women, but God expects you to understand your woman because she is your fellow heir in the grace of life.  Do you take care of her physical, emotional, intellectual, and spiritual needs or do you neglect her because you are selfish.  Do you take her to her favorite restaurant or buy her what she likes to wear or eat from time to time?  Wives, do you make your husbands favorite meal from time to time and are concerned about how his day was?</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15</a:t>
            </a:fld>
            <a:endParaRPr lang="en-US"/>
          </a:p>
        </p:txBody>
      </p:sp>
    </p:spTree>
    <p:extLst>
      <p:ext uri="{BB962C8B-B14F-4D97-AF65-F5344CB8AC3E}">
        <p14:creationId xmlns:p14="http://schemas.microsoft.com/office/powerpoint/2010/main" val="3340066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Do you buy her flowers, chocolate, or things that she likes from time to time?  Wives, do you make your husbands favorite meal from time to time and are concerned about how his day was? </a:t>
            </a:r>
            <a:r>
              <a:rPr lang="en-US" altLang="en-US" sz="1200" dirty="0" smtClean="0">
                <a:effectLst/>
              </a:rPr>
              <a:t>We should sacrifice for our spouses and not desire to have our own way all the time.</a:t>
            </a:r>
            <a:r>
              <a:rPr lang="en-US" altLang="en-US" sz="1200" baseline="0" dirty="0" smtClean="0">
                <a:effectLst/>
              </a:rPr>
              <a:t> </a:t>
            </a:r>
            <a:r>
              <a:rPr lang="en-US" altLang="en-US" sz="1200" dirty="0" smtClean="0">
                <a:effectLst/>
              </a:rPr>
              <a:t>Are you always asking your spouse to do something for you, but don’t reciprocate and do something for them?</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16</a:t>
            </a:fld>
            <a:endParaRPr lang="en-US"/>
          </a:p>
        </p:txBody>
      </p:sp>
    </p:spTree>
    <p:extLst>
      <p:ext uri="{BB962C8B-B14F-4D97-AF65-F5344CB8AC3E}">
        <p14:creationId xmlns:p14="http://schemas.microsoft.com/office/powerpoint/2010/main" val="1346292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Lord helping you, you can go through any trial,</a:t>
            </a:r>
            <a:r>
              <a:rPr lang="en-US" baseline="0" dirty="0" smtClean="0"/>
              <a:t> whether cancer, </a:t>
            </a:r>
            <a:r>
              <a:rPr lang="en-US" baseline="0" dirty="0" err="1" smtClean="0"/>
              <a:t>dehabilitating</a:t>
            </a:r>
            <a:r>
              <a:rPr lang="en-US" baseline="0" dirty="0" smtClean="0"/>
              <a:t> disease, persecution, and even death for the cause of Christ because love </a:t>
            </a:r>
            <a:r>
              <a:rPr lang="en-US" baseline="0" smtClean="0"/>
              <a:t>never fails.  </a:t>
            </a:r>
            <a:r>
              <a:rPr lang="en-US" baseline="0" dirty="0" smtClean="0"/>
              <a:t>Aquila and Priscilla model example of faithful couple of serving the Lord together.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17</a:t>
            </a:fld>
            <a:endParaRPr lang="en-US"/>
          </a:p>
        </p:txBody>
      </p:sp>
    </p:spTree>
    <p:extLst>
      <p:ext uri="{BB962C8B-B14F-4D97-AF65-F5344CB8AC3E}">
        <p14:creationId xmlns:p14="http://schemas.microsoft.com/office/powerpoint/2010/main" val="10119185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eaLnBrk="1" hangingPunct="1">
              <a:lnSpc>
                <a:spcPct val="90000"/>
              </a:lnSpc>
              <a:buFontTx/>
              <a:buNone/>
            </a:pPr>
            <a:r>
              <a:rPr lang="en-US" altLang="en-US" sz="1200" dirty="0" smtClean="0">
                <a:effectLst/>
              </a:rPr>
              <a:t>Don’t let the devil destroy your marriage. Be faithful to the Lord &amp; your vows. Practice these principles of truth and righteousness</a:t>
            </a:r>
            <a:r>
              <a:rPr lang="en-US" altLang="en-US" sz="1200" baseline="0" dirty="0" smtClean="0">
                <a:effectLst/>
              </a:rPr>
              <a:t> &amp; God will bless you abundantly &amp; be a shining light in this dark world of sin together</a:t>
            </a:r>
            <a:r>
              <a:rPr lang="en-US" altLang="en-US" sz="1200" dirty="0" smtClean="0">
                <a:effectLst/>
              </a:rPr>
              <a:t>.  I’m sorry, I love you, please forgive me.  </a:t>
            </a:r>
          </a:p>
          <a:p>
            <a:pPr algn="ctr" eaLnBrk="1" hangingPunct="1">
              <a:lnSpc>
                <a:spcPct val="90000"/>
              </a:lnSpc>
              <a:buFontTx/>
              <a:buNone/>
            </a:pPr>
            <a:endParaRPr lang="en-US" altLang="en-US" sz="100" dirty="0" smtClean="0">
              <a:effectLst/>
            </a:endParaRPr>
          </a:p>
          <a:p>
            <a:pPr algn="ctr" eaLnBrk="1" hangingPunct="1">
              <a:lnSpc>
                <a:spcPct val="90000"/>
              </a:lnSpc>
              <a:buFontTx/>
              <a:buNone/>
            </a:pPr>
            <a:r>
              <a:rPr lang="en-US" altLang="en-US" sz="1200" dirty="0" smtClean="0">
                <a:effectLst/>
              </a:rPr>
              <a:t>Say I love you and complement one another often.</a:t>
            </a:r>
          </a:p>
          <a:p>
            <a:pPr algn="ctr" eaLnBrk="1" hangingPunct="1">
              <a:lnSpc>
                <a:spcPct val="90000"/>
              </a:lnSpc>
              <a:buFontTx/>
              <a:buNone/>
            </a:pPr>
            <a:r>
              <a:rPr lang="en-US" altLang="en-US" sz="100" dirty="0" smtClean="0">
                <a:effectLst/>
              </a:rPr>
              <a:t> </a:t>
            </a:r>
          </a:p>
          <a:p>
            <a:pPr algn="ctr" eaLnBrk="1" hangingPunct="1">
              <a:lnSpc>
                <a:spcPct val="90000"/>
              </a:lnSpc>
              <a:buFontTx/>
              <a:buNone/>
            </a:pPr>
            <a:r>
              <a:rPr lang="en-US" altLang="en-US" sz="1200" dirty="0" smtClean="0">
                <a:effectLst/>
              </a:rPr>
              <a:t>Sacrifice for one another.</a:t>
            </a:r>
          </a:p>
          <a:p>
            <a:pPr algn="ctr" eaLnBrk="1" hangingPunct="1">
              <a:lnSpc>
                <a:spcPct val="90000"/>
              </a:lnSpc>
              <a:buFontTx/>
              <a:buNone/>
            </a:pPr>
            <a:endParaRPr lang="en-US" altLang="en-US" sz="100" dirty="0" smtClean="0">
              <a:effectLst/>
            </a:endParaRPr>
          </a:p>
          <a:p>
            <a:pPr algn="ctr" eaLnBrk="1" hangingPunct="1">
              <a:lnSpc>
                <a:spcPct val="90000"/>
              </a:lnSpc>
              <a:buFontTx/>
              <a:buNone/>
            </a:pPr>
            <a:r>
              <a:rPr lang="en-US" altLang="en-US" sz="1200" dirty="0" smtClean="0">
                <a:effectLst/>
              </a:rPr>
              <a:t>God designed marriage for success.  </a:t>
            </a:r>
          </a:p>
          <a:p>
            <a:pPr algn="ctr" eaLnBrk="1" hangingPunct="1">
              <a:lnSpc>
                <a:spcPct val="90000"/>
              </a:lnSpc>
              <a:buFontTx/>
              <a:buNone/>
            </a:pPr>
            <a:endParaRPr lang="en-US" altLang="en-US" sz="100" dirty="0" smtClean="0">
              <a:effectLst/>
            </a:endParaRPr>
          </a:p>
          <a:p>
            <a:pPr algn="ctr" eaLnBrk="1" hangingPunct="1">
              <a:lnSpc>
                <a:spcPct val="90000"/>
              </a:lnSpc>
              <a:buFontTx/>
              <a:buNone/>
            </a:pPr>
            <a:r>
              <a:rPr lang="en-US" altLang="en-US" sz="1200" dirty="0" smtClean="0">
                <a:effectLst/>
              </a:rPr>
              <a:t>For it to work, we must practice these principles!</a:t>
            </a:r>
          </a:p>
          <a:p>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18</a:t>
            </a:fld>
            <a:endParaRPr lang="en-US"/>
          </a:p>
        </p:txBody>
      </p:sp>
    </p:spTree>
    <p:extLst>
      <p:ext uri="{BB962C8B-B14F-4D97-AF65-F5344CB8AC3E}">
        <p14:creationId xmlns:p14="http://schemas.microsoft.com/office/powerpoint/2010/main" val="4348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submitted to His Father’s will by being obedient</a:t>
            </a:r>
            <a:r>
              <a:rPr lang="en-US" baseline="0" dirty="0" smtClean="0"/>
              <a:t> to the point of death on the cross on the cross out of His love for you as a sacrifice.  We are to imitate His example in all our relationships including marriage as is stated in v. 22-33.</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2</a:t>
            </a:fld>
            <a:endParaRPr lang="en-US"/>
          </a:p>
        </p:txBody>
      </p:sp>
    </p:spTree>
    <p:extLst>
      <p:ext uri="{BB962C8B-B14F-4D97-AF65-F5344CB8AC3E}">
        <p14:creationId xmlns:p14="http://schemas.microsoft.com/office/powerpoint/2010/main" val="1710900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gives the example</a:t>
            </a:r>
            <a:r>
              <a:rPr lang="en-US" baseline="0" dirty="0" smtClean="0"/>
              <a:t> to wives of submission as the church is subject to Christ, the wives are to be subject to their own husbands as to the Lord.  Supportive submissive wife to her head- husband as to Christ.  It’s not fair that he gets to be the dictator and tells me what to do.  You don’t obey him if he tells you to do something sinful (lie, cheat, steal, etc.).  Husbands are the sacrificial head &amp;  have a great responsibility of unselfishly loving their wives as Christ loved the church.  We should be willing to sacrifice for our wives because we love them and understand what Christ has done for us in forgiven us of all our sins.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3</a:t>
            </a:fld>
            <a:endParaRPr lang="en-US"/>
          </a:p>
        </p:txBody>
      </p:sp>
    </p:spTree>
    <p:extLst>
      <p:ext uri="{BB962C8B-B14F-4D97-AF65-F5344CB8AC3E}">
        <p14:creationId xmlns:p14="http://schemas.microsoft.com/office/powerpoint/2010/main" val="3181073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nourish and cherish our</a:t>
            </a:r>
            <a:r>
              <a:rPr lang="en-US" baseline="0" dirty="0" smtClean="0"/>
              <a:t> wives as we do our own bodies because we are members of His body.  We love ourselves, we treat her the way we want to be treated.  Wife is to respect her husband.  If you can’t live by these commands, don’t get married because you will be miserable, displeasing to God. likely to divorce, and remarry </a:t>
            </a:r>
            <a:r>
              <a:rPr lang="en-US" baseline="0" dirty="0" err="1" smtClean="0"/>
              <a:t>unscripturally</a:t>
            </a:r>
            <a:r>
              <a:rPr lang="en-US" baseline="0" dirty="0" smtClean="0"/>
              <a:t> giving a bad example for your children to imitate. Husbands submit to Christ as the sacrificial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4</a:t>
            </a:fld>
            <a:endParaRPr lang="en-US"/>
          </a:p>
        </p:txBody>
      </p:sp>
    </p:spTree>
    <p:extLst>
      <p:ext uri="{BB962C8B-B14F-4D97-AF65-F5344CB8AC3E}">
        <p14:creationId xmlns:p14="http://schemas.microsoft.com/office/powerpoint/2010/main" val="4278099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that we are to be cemented together like glue.  Christ is the glue that will hold our marriage together</a:t>
            </a:r>
            <a:r>
              <a:rPr lang="en-US" baseline="0" dirty="0" smtClean="0"/>
              <a:t> as we sacrifice and submit to do His will with Him as our daily guide.</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5</a:t>
            </a:fld>
            <a:endParaRPr lang="en-US"/>
          </a:p>
        </p:txBody>
      </p:sp>
    </p:spTree>
    <p:extLst>
      <p:ext uri="{BB962C8B-B14F-4D97-AF65-F5344CB8AC3E}">
        <p14:creationId xmlns:p14="http://schemas.microsoft.com/office/powerpoint/2010/main" val="3106838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Fulfill your conjugal duties so that you won’t be tempted to fulfill your desires with someone else.  The apostle Paul was responding to questions they had and he gives them the answer from God’s word.  Commanded to stop depriving one another.  Difficult with a man or woman becoming a Christian and now</a:t>
            </a:r>
            <a:r>
              <a:rPr lang="en-US" baseline="0" dirty="0" smtClean="0"/>
              <a:t> they think it is unholy to fulfill their sexual desires even though they are married.</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6</a:t>
            </a:fld>
            <a:endParaRPr lang="en-US"/>
          </a:p>
        </p:txBody>
      </p:sp>
    </p:spTree>
    <p:extLst>
      <p:ext uri="{BB962C8B-B14F-4D97-AF65-F5344CB8AC3E}">
        <p14:creationId xmlns:p14="http://schemas.microsoft.com/office/powerpoint/2010/main" val="12523553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You promised to love,</a:t>
            </a:r>
            <a:r>
              <a:rPr lang="en-US" sz="1200" b="0" i="0" u="none" strike="noStrike" kern="1200" baseline="0" dirty="0" smtClean="0">
                <a:solidFill>
                  <a:schemeClr val="tx1"/>
                </a:solidFill>
                <a:effectLst/>
                <a:latin typeface="+mn-lt"/>
                <a:ea typeface="+mn-ea"/>
                <a:cs typeface="+mn-cs"/>
              </a:rPr>
              <a:t> honor, &amp; cherish or obey your spouse in sickness &amp; in health, richer or poorer, until death. God hates divorce.  God was a witness to your vows and you will be held accountable in the day of judgment for them. Divorce has become so easy &amp; it’s no big deal in the world but God considers it a treacherous act.  </a:t>
            </a:r>
            <a:r>
              <a:rPr lang="en-US" sz="1200" b="0" i="0" u="none" strike="noStrike" kern="1200" dirty="0" smtClean="0">
                <a:solidFill>
                  <a:schemeClr val="tx1"/>
                </a:solidFill>
                <a:effectLst/>
                <a:latin typeface="+mn-lt"/>
                <a:ea typeface="+mn-ea"/>
                <a:cs typeface="+mn-cs"/>
              </a:rPr>
              <a:t>Treachery- violation of faith; betrayal of trust; treason.  Wrong- violence, wrong, cruelty, injustice. You have violated God’s</a:t>
            </a:r>
            <a:r>
              <a:rPr lang="en-US" sz="1200" b="0" i="0" u="none" strike="noStrike" kern="1200" baseline="0" dirty="0" smtClean="0">
                <a:solidFill>
                  <a:schemeClr val="tx1"/>
                </a:solidFill>
                <a:effectLst/>
                <a:latin typeface="+mn-lt"/>
                <a:ea typeface="+mn-ea"/>
                <a:cs typeface="+mn-cs"/>
              </a:rPr>
              <a:t> word, betrayed the trust of your spouse &amp; have done violence to your spouse when you divorce w/o a scriptural reason of adultery. </a:t>
            </a:r>
            <a:r>
              <a:rPr lang="en-US" sz="1200" b="0" i="0" u="none" strike="noStrike"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7</a:t>
            </a:fld>
            <a:endParaRPr lang="en-US"/>
          </a:p>
        </p:txBody>
      </p:sp>
    </p:spTree>
    <p:extLst>
      <p:ext uri="{BB962C8B-B14F-4D97-AF65-F5344CB8AC3E}">
        <p14:creationId xmlns:p14="http://schemas.microsoft.com/office/powerpoint/2010/main" val="1280220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we aren’t speaking the truth with love but are always condemning, criticizing, and complaining to our spouse about their failures with an angry tone the spouse is likely going to be defensive and tempted to respond with accusations also or shut down and tune you out &amp; seek peace elsewhere.  This isn’t going to fulfill this command to speak the truth in love which would include our spouse.  Yes we must be willing to correct our spouse and not compromise with sin but it must be done out of love for them.  A soft answer turns away wrath (Pr. 15:1).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8</a:t>
            </a:fld>
            <a:endParaRPr lang="en-US"/>
          </a:p>
        </p:txBody>
      </p:sp>
    </p:spTree>
    <p:extLst>
      <p:ext uri="{BB962C8B-B14F-4D97-AF65-F5344CB8AC3E}">
        <p14:creationId xmlns:p14="http://schemas.microsoft.com/office/powerpoint/2010/main" val="1814123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are telling lies or are deceitful than our spouse is not going</a:t>
            </a:r>
            <a:r>
              <a:rPr lang="en-US" baseline="0" dirty="0" smtClean="0"/>
              <a:t> to be able to trust what we say.  If we let the sun go down on our wrath and don’t control our anger it will likely only get worse because he abounds in transgressions (Pr. 29:22), we give the devil an opportunity to destroy our marriage.  </a:t>
            </a:r>
            <a:endParaRPr lang="en-US" dirty="0"/>
          </a:p>
        </p:txBody>
      </p:sp>
      <p:sp>
        <p:nvSpPr>
          <p:cNvPr id="4" name="Slide Number Placeholder 3"/>
          <p:cNvSpPr>
            <a:spLocks noGrp="1"/>
          </p:cNvSpPr>
          <p:nvPr>
            <p:ph type="sldNum" sz="quarter" idx="10"/>
          </p:nvPr>
        </p:nvSpPr>
        <p:spPr/>
        <p:txBody>
          <a:bodyPr/>
          <a:lstStyle/>
          <a:p>
            <a:fld id="{6BBEEB0F-5C59-47C8-A897-D7093D37A9E4}" type="slidenum">
              <a:rPr lang="en-US" smtClean="0"/>
              <a:t>9</a:t>
            </a:fld>
            <a:endParaRPr lang="en-US"/>
          </a:p>
        </p:txBody>
      </p:sp>
    </p:spTree>
    <p:extLst>
      <p:ext uri="{BB962C8B-B14F-4D97-AF65-F5344CB8AC3E}">
        <p14:creationId xmlns:p14="http://schemas.microsoft.com/office/powerpoint/2010/main" val="2748650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570648-FB37-4552-858E-5D9A1024E356}"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91123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70648-FB37-4552-858E-5D9A1024E356}"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28397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70648-FB37-4552-858E-5D9A1024E356}"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39478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570648-FB37-4552-858E-5D9A1024E356}"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311794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570648-FB37-4552-858E-5D9A1024E356}" type="datetimeFigureOut">
              <a:rPr lang="en-US" smtClean="0"/>
              <a:t>6/28/2019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409284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570648-FB37-4552-858E-5D9A1024E356}"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220069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570648-FB37-4552-858E-5D9A1024E356}" type="datetimeFigureOut">
              <a:rPr lang="en-US" smtClean="0"/>
              <a:t>6/28/2019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4164895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570648-FB37-4552-858E-5D9A1024E356}" type="datetimeFigureOut">
              <a:rPr lang="en-US" smtClean="0"/>
              <a:t>6/28/2019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118827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70648-FB37-4552-858E-5D9A1024E356}" type="datetimeFigureOut">
              <a:rPr lang="en-US" smtClean="0"/>
              <a:t>6/28/2019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150661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70648-FB37-4552-858E-5D9A1024E356}"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222709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570648-FB37-4552-858E-5D9A1024E356}" type="datetimeFigureOut">
              <a:rPr lang="en-US" smtClean="0"/>
              <a:t>6/28/2019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D6BE34-DFB9-4B74-B276-DF8986AD9A66}" type="slidenum">
              <a:rPr lang="en-US" smtClean="0"/>
              <a:t>‹#›</a:t>
            </a:fld>
            <a:endParaRPr lang="en-US"/>
          </a:p>
        </p:txBody>
      </p:sp>
    </p:spTree>
    <p:extLst>
      <p:ext uri="{BB962C8B-B14F-4D97-AF65-F5344CB8AC3E}">
        <p14:creationId xmlns:p14="http://schemas.microsoft.com/office/powerpoint/2010/main" val="152655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70648-FB37-4552-858E-5D9A1024E356}" type="datetimeFigureOut">
              <a:rPr lang="en-US" smtClean="0"/>
              <a:t>6/28/2019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D6BE34-DFB9-4B74-B276-DF8986AD9A66}" type="slidenum">
              <a:rPr lang="en-US" smtClean="0"/>
              <a:t>‹#›</a:t>
            </a:fld>
            <a:endParaRPr lang="en-US"/>
          </a:p>
        </p:txBody>
      </p:sp>
    </p:spTree>
    <p:extLst>
      <p:ext uri="{BB962C8B-B14F-4D97-AF65-F5344CB8AC3E}">
        <p14:creationId xmlns:p14="http://schemas.microsoft.com/office/powerpoint/2010/main" val="2451053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0"/>
            <a:ext cx="12192000" cy="845820"/>
          </a:xfrm>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How to be Successful in Your Marriage</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45820"/>
            <a:ext cx="12192000" cy="6016834"/>
          </a:xfrm>
          <a:prstGeom prst="rect">
            <a:avLst/>
          </a:prstGeom>
        </p:spPr>
      </p:pic>
    </p:spTree>
    <p:extLst>
      <p:ext uri="{BB962C8B-B14F-4D97-AF65-F5344CB8AC3E}">
        <p14:creationId xmlns:p14="http://schemas.microsoft.com/office/powerpoint/2010/main" val="2194740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ncourage One Another (Heb. 3:13) </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Encourage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day after day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as long as it is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still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called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Today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none of you will be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hardened by the deceitfulness of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6689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ncourage One Another (Heb. 10:23-25) </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Let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us hold fast the confession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our hope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without wavering, 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He who promised is faithful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let us consider how to stimulate one another to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love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good deeds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not</a:t>
            </a:r>
            <a:r>
              <a:rPr lang="en-US" sz="4000" dirty="0" smtClean="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forsaking</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our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own assembling together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as is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habit of some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encouraging </a:t>
            </a:r>
            <a:r>
              <a:rPr lang="en-US" sz="4000" i="1" dirty="0">
                <a:solidFill>
                  <a:srgbClr val="00B0F0"/>
                </a:solidFill>
                <a:latin typeface="Tahoma" panose="020B0604030504040204" pitchFamily="34" charset="0"/>
                <a:ea typeface="Tahoma" panose="020B0604030504040204" pitchFamily="34" charset="0"/>
                <a:cs typeface="Tahoma" panose="020B0604030504040204" pitchFamily="34" charset="0"/>
              </a:rPr>
              <a:t>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all the more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you see the day drawing near.</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721052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tudy the Scriptures (2 Tim. 2:15; 3:16-17)</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diligent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present yourself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approved to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a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workman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who does not need to be ashamed,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accurately handling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word of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truth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All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Scripture is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inspired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by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and profitable for teaching, for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reproof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correction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training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righteousness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man of God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may be adequate,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equipped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every good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work</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887413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elf-Control (1 Cor. 9:24-27)</a:t>
            </a:r>
          </a:p>
          <a:p>
            <a:pPr marL="0" indent="0">
              <a:buNone/>
            </a:pPr>
            <a:endParaRPr lang="en-US" sz="1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you not know that those who run in a race all run, but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only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one receives the prize?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Run in such a way that you may</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win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Everyone who competes in the games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exercises self-control in all things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They then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do it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to receive a perishable wreath, but we an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imperishable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 run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such a way, as not without aim;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 box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such a way, as not beating the air;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discipline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my body and make it my slave</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so that, after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 have preached</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others</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I myself will </a:t>
            </a:r>
            <a:r>
              <a:rPr lang="en-US" sz="4000" u="sng" dirty="0">
                <a:solidFill>
                  <a:srgbClr val="FFFF00"/>
                </a:solidFill>
                <a:latin typeface="Tahoma" panose="020B0604030504040204" pitchFamily="34" charset="0"/>
                <a:ea typeface="Tahoma" panose="020B0604030504040204" pitchFamily="34" charset="0"/>
                <a:cs typeface="Tahoma" panose="020B0604030504040204" pitchFamily="34" charset="0"/>
              </a:rPr>
              <a:t>not be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disqualified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84020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orgive &amp; Forget (Heb. 8:12; Jas. 5:16; Eph. 4:32)</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the New Covenant God promises,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cap="small"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will be merciful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to their </a:t>
            </a:r>
            <a:r>
              <a:rPr lang="en-US" sz="4000" cap="small" dirty="0">
                <a:solidFill>
                  <a:srgbClr val="FFC000"/>
                </a:solidFill>
                <a:latin typeface="Tahoma" panose="020B0604030504040204" pitchFamily="34" charset="0"/>
                <a:ea typeface="Tahoma" panose="020B0604030504040204" pitchFamily="34" charset="0"/>
                <a:cs typeface="Tahoma" panose="020B0604030504040204" pitchFamily="34" charset="0"/>
              </a:rPr>
              <a:t>iniquities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&amp;</a:t>
            </a:r>
            <a:r>
              <a:rPr lang="en-US" sz="40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I will remember</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 their </a:t>
            </a:r>
            <a:r>
              <a:rPr lang="en-US" sz="4000" cap="small" dirty="0">
                <a:solidFill>
                  <a:srgbClr val="FF0000"/>
                </a:solidFill>
                <a:latin typeface="Tahoma" panose="020B0604030504040204" pitchFamily="34" charset="0"/>
                <a:ea typeface="Tahoma" panose="020B0604030504040204" pitchFamily="34" charset="0"/>
                <a:cs typeface="Tahoma" panose="020B0604030504040204" pitchFamily="34" charset="0"/>
              </a:rPr>
              <a:t>sins</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no more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Confess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your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sins</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pray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for 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may be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healed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The effective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prayer</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of a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righteous</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person</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can accomplish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much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kind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to 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tender-hearted, forgiving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each 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just as God in Christ also has forgiven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87889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(1 Pet. 3:7; Phil. 2:3ff)</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 the same way, live with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4000" i="1"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in an understanding way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as with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someone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weaker, since she is a woman; 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show her honor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as a fellow heir of the grace of life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so that your prayers will not be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hindered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7088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(Phil. 2:3-8)</a:t>
            </a:r>
          </a:p>
          <a:p>
            <a:pPr marL="0" indent="0">
              <a:buNone/>
            </a:pPr>
            <a:endParaRPr lang="en-US" sz="2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nothing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from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selfishness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or empty conceit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with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humility of mind regard one another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as more important than yourselves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merely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look out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for your own personal interests, but also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for the interests of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others.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Have this attitude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yourselves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which was also in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 Jesus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although He existed in the form of God, did not regard equality with God a thing to be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grasped, but emptied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Himself, taking the form of a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bond-servant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being made in the likeness of men.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found in appearance as a man,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He humbled Himself by becoming obedient to the point of death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even death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 cross.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4873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 Never Fails (1 Cor. 13:4-8a; Rom. 8:37)</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suffers long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is kind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love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does not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envy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love does not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parade itself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is not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puffed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up</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behave rudely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does not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seek its own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is not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provoked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thinks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evil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does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not rejoice in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iniquity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rejoices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in the truth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bears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things,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believes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all things,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hopes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all things,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endures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all things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Love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never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fails”</a:t>
            </a:r>
          </a:p>
          <a:p>
            <a:pPr marL="0" indent="0">
              <a:buNone/>
            </a:pPr>
            <a:endParaRPr lang="en-US" sz="2000" dirty="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We are more than conquerors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through Him who loved us”</a:t>
            </a:r>
            <a:endPar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36660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ubmit &amp; Sacrifice- God’s will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nity- 2 becoming 1 flesh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ommitment [keep your vows]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onstructive Communication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ncourage One Another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tudy the Scriptures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elf-Control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orgive &amp; Forget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nderstand One Another </a:t>
            </a:r>
          </a:p>
          <a:p>
            <a:pPr marL="0" indent="0">
              <a:buNone/>
            </a:pP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ove Never Fails</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95886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buNone/>
            </a:pP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acrifice &amp; Submit- God’s will (Eph. 5:1-2, 22-24)</a:t>
            </a:r>
          </a:p>
          <a:p>
            <a:pPr marL="0" indent="0">
              <a:buNone/>
            </a:pP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imitators of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as beloved children;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walk in 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just as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 also loved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you &amp;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gave Himself up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for us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offering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 sacrifice to God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 fragrant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aroma”</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be subject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your own husbands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as to the Lord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For the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husband is the head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of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the wife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as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 also is the head of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the church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 Himself </a:t>
            </a:r>
            <a:r>
              <a:rPr lang="en-US" sz="4000" i="1" dirty="0" smtClean="0">
                <a:solidFill>
                  <a:schemeClr val="bg1"/>
                </a:solidFill>
                <a:latin typeface="Tahoma" panose="020B0604030504040204" pitchFamily="34" charset="0"/>
                <a:ea typeface="Tahoma" panose="020B0604030504040204" pitchFamily="34" charset="0"/>
                <a:cs typeface="Tahoma" panose="020B0604030504040204" pitchFamily="34" charset="0"/>
              </a:rPr>
              <a:t>being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the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Savior of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the body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But as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the church is subject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to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so also the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a:t>
            </a:r>
            <a:r>
              <a:rPr lang="en-US" sz="4000" i="1" dirty="0" smtClean="0">
                <a:solidFill>
                  <a:srgbClr val="FFFF00"/>
                </a:solidFill>
                <a:latin typeface="Tahoma" panose="020B0604030504040204" pitchFamily="34" charset="0"/>
                <a:ea typeface="Tahoma" panose="020B0604030504040204" pitchFamily="34" charset="0"/>
                <a:cs typeface="Tahoma" panose="020B0604030504040204" pitchFamily="34" charset="0"/>
              </a:rPr>
              <a:t>ought to be</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to their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 in everything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5300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acrifice &amp; Submit- God’s will (Eph. 5:25-29)</a:t>
            </a:r>
          </a:p>
          <a:p>
            <a:pPr marL="0" indent="0">
              <a:buNone/>
            </a:pPr>
            <a:endParaRPr lang="en-US" sz="2000" dirty="0" smtClean="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your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just as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 also loved the church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gave Himself up for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He might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sanctify</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having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cleansed</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by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washing of water with the word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 might present to Himself the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church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all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her glory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having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no spot or wrinkle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or any such thing; but that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she would be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holy and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blameless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husbands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ought also to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 their own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wives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as their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own bodies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who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loves his own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loves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himself…</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9152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S</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acrifice &amp; Submit- God’s will (Eph. 5:30-33)</a:t>
            </a:r>
          </a:p>
          <a:p>
            <a:pPr marL="0" indent="0">
              <a:buNone/>
            </a:pPr>
            <a:endParaRPr lang="en-US" sz="2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no one ever hated his own flesh, but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nourishes &amp; cherishes it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just as Christ also </a:t>
            </a:r>
            <a:r>
              <a:rPr lang="en-US" sz="4000" i="1" dirty="0" smtClean="0">
                <a:solidFill>
                  <a:srgbClr val="00B0F0"/>
                </a:solidFill>
                <a:latin typeface="Tahoma" panose="020B0604030504040204" pitchFamily="34" charset="0"/>
                <a:ea typeface="Tahoma" panose="020B0604030504040204" pitchFamily="34" charset="0"/>
                <a:cs typeface="Tahoma" panose="020B0604030504040204" pitchFamily="34" charset="0"/>
              </a:rPr>
              <a:t>does</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the church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because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we are members of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His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body</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this reason a man shall leave his father and mother and shall be joined to his wife, and the two shall become one 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smtClean="0">
                <a:solidFill>
                  <a:schemeClr val="bg1"/>
                </a:solidFill>
                <a:latin typeface="Tahoma" panose="020B0604030504040204" pitchFamily="34" charset="0"/>
                <a:ea typeface="Tahoma" panose="020B0604030504040204" pitchFamily="34" charset="0"/>
                <a:cs typeface="Tahoma" panose="020B0604030504040204" pitchFamily="34" charset="0"/>
              </a:rPr>
              <a:t>This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mystery is great; but I am speaking with reference to</a:t>
            </a:r>
            <a:r>
              <a:rPr lang="en-US" sz="4000" u="sng"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church</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Nevertheless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each individual among you also is to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his own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even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as himself</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wife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must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see to it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that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she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respects</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her </a:t>
            </a:r>
            <a:r>
              <a:rPr lang="en-US" sz="4000" dirty="0" smtClean="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88485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nity- 2 becoming 1 flesh (Matt. 19:4-6)</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Have you not read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that He who created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them</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from the beginning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made them male and female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said,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For this reason </a:t>
            </a:r>
            <a:r>
              <a:rPr lang="en-US" sz="4000" cap="small" dirty="0">
                <a:solidFill>
                  <a:srgbClr val="00B050"/>
                </a:solidFill>
                <a:latin typeface="Tahoma" panose="020B0604030504040204" pitchFamily="34" charset="0"/>
                <a:ea typeface="Tahoma" panose="020B0604030504040204" pitchFamily="34" charset="0"/>
                <a:cs typeface="Tahoma" panose="020B0604030504040204" pitchFamily="34" charset="0"/>
              </a:rPr>
              <a:t>a man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shall </a:t>
            </a:r>
            <a:r>
              <a:rPr lang="en-US" sz="4000" cap="small" dirty="0">
                <a:solidFill>
                  <a:srgbClr val="FFFF00"/>
                </a:solidFill>
                <a:latin typeface="Tahoma" panose="020B0604030504040204" pitchFamily="34" charset="0"/>
                <a:ea typeface="Tahoma" panose="020B0604030504040204" pitchFamily="34" charset="0"/>
                <a:cs typeface="Tahoma" panose="020B0604030504040204" pitchFamily="34" charset="0"/>
              </a:rPr>
              <a:t>leave</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 his father and mother and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be joined </a:t>
            </a:r>
            <a:r>
              <a:rPr lang="en-US" sz="4000" cap="small" dirty="0">
                <a:solidFill>
                  <a:srgbClr val="FF6699"/>
                </a:solidFill>
                <a:latin typeface="Tahoma" panose="020B0604030504040204" pitchFamily="34" charset="0"/>
                <a:ea typeface="Tahoma" panose="020B0604030504040204" pitchFamily="34" charset="0"/>
                <a:cs typeface="Tahoma" panose="020B0604030504040204" pitchFamily="34" charset="0"/>
              </a:rPr>
              <a:t>to his wife</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 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rgbClr val="FFFF00"/>
                </a:solidFill>
                <a:latin typeface="Tahoma" panose="020B0604030504040204" pitchFamily="34" charset="0"/>
                <a:ea typeface="Tahoma" panose="020B0604030504040204" pitchFamily="34" charset="0"/>
                <a:cs typeface="Tahoma" panose="020B0604030504040204" pitchFamily="34" charset="0"/>
              </a:rPr>
              <a:t>the two shall become</a:t>
            </a:r>
            <a:r>
              <a:rPr lang="en-US" sz="4000" cap="small" dirty="0">
                <a:solidFill>
                  <a:srgbClr val="00B050"/>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one 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b="1" baseline="30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they are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no longer two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but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one flesh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What therefore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God has joined together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let no man separate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67323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buNone/>
            </a:pP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U</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nity- 2 becoming 1 flesh (1 Cor. 7:1-5)</a:t>
            </a:r>
          </a:p>
          <a:p>
            <a:pPr marL="0" indent="0">
              <a:buNone/>
            </a:pPr>
            <a:endParaRPr lang="en-US"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is good for a man not to touch a woman.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because of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immoralities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each man is to have his own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each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woman is to have her own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must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fulfill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his duty to his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wife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likewise also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wife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to her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husband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wife does not have authority over her own body, but the husband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does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likewise also the husband does not have authority over his own body, but the wife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does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0000"/>
                </a:solidFill>
                <a:latin typeface="Tahoma" panose="020B0604030504040204" pitchFamily="34" charset="0"/>
                <a:ea typeface="Tahoma" panose="020B0604030504040204" pitchFamily="34" charset="0"/>
                <a:cs typeface="Tahoma" panose="020B0604030504040204" pitchFamily="34" charset="0"/>
              </a:rPr>
              <a:t>Stop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depriving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u="sng" dirty="0">
                <a:solidFill>
                  <a:schemeClr val="bg1"/>
                </a:solidFill>
                <a:latin typeface="Tahoma" panose="020B0604030504040204" pitchFamily="34" charset="0"/>
                <a:ea typeface="Tahoma" panose="020B0604030504040204" pitchFamily="34" charset="0"/>
                <a:cs typeface="Tahoma" panose="020B0604030504040204" pitchFamily="34" charset="0"/>
              </a:rPr>
              <a:t>except by agreement for a time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so that you may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devote</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 yourselves to prayer</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come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together again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that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Satan will not tempt</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 because of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your lack of </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self-control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1654910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a:bodyPr>
          <a:lstStyle/>
          <a:p>
            <a:pPr marL="0" indent="0">
              <a:buNone/>
            </a:pPr>
            <a:r>
              <a:rPr lang="en-US" sz="46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600" dirty="0" smtClean="0">
                <a:solidFill>
                  <a:schemeClr val="bg1"/>
                </a:solidFill>
                <a:latin typeface="Tahoma" panose="020B0604030504040204" pitchFamily="34" charset="0"/>
                <a:ea typeface="Tahoma" panose="020B0604030504040204" pitchFamily="34" charset="0"/>
                <a:cs typeface="Tahoma" panose="020B0604030504040204" pitchFamily="34" charset="0"/>
              </a:rPr>
              <a:t>ommitment [keep your vows] (Mal. 2:14-16)</a:t>
            </a:r>
          </a:p>
          <a:p>
            <a:pPr marL="0" indent="0">
              <a:buNone/>
            </a:pPr>
            <a:endParaRPr lang="en-US" sz="2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The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has been a witness between </a:t>
            </a:r>
            <a:r>
              <a:rPr lang="en-US" sz="4000" dirty="0">
                <a:solidFill>
                  <a:srgbClr val="00B050"/>
                </a:solidFill>
                <a:latin typeface="Tahoma" panose="020B0604030504040204" pitchFamily="34" charset="0"/>
                <a:ea typeface="Tahoma" panose="020B0604030504040204" pitchFamily="34" charset="0"/>
                <a:cs typeface="Tahoma" panose="020B0604030504040204" pitchFamily="34" charset="0"/>
              </a:rPr>
              <a:t>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wife of your youth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against whom you have dealt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treacherously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though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she is your companion </a:t>
            </a:r>
            <a:r>
              <a:rPr lang="en-US" sz="4000" dirty="0" smtClean="0">
                <a:solidFill>
                  <a:srgbClr val="FF6699"/>
                </a:solidFill>
                <a:latin typeface="Tahoma" panose="020B0604030504040204" pitchFamily="34" charset="0"/>
                <a:ea typeface="Tahoma" panose="020B0604030504040204" pitchFamily="34" charset="0"/>
                <a:cs typeface="Tahoma" panose="020B0604030504040204" pitchFamily="34" charset="0"/>
              </a:rPr>
              <a:t>&amp;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your wife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by covenant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But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not one has done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so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who has a remnant of the Spirit. And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did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that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one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do</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while he was seeking a godly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offspring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heed then to your spirit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a:solidFill>
                  <a:srgbClr val="FFC000"/>
                </a:solidFill>
                <a:latin typeface="Tahoma" panose="020B0604030504040204" pitchFamily="34" charset="0"/>
                <a:ea typeface="Tahoma" panose="020B0604030504040204" pitchFamily="34" charset="0"/>
                <a:cs typeface="Tahoma" panose="020B0604030504040204" pitchFamily="34" charset="0"/>
              </a:rPr>
              <a:t>let no one deal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treacherously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against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wife of your youth</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For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I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hate </a:t>
            </a:r>
            <a:r>
              <a:rPr lang="en-US" sz="4000" dirty="0" smtClean="0">
                <a:solidFill>
                  <a:srgbClr val="FFC000"/>
                </a:solidFill>
                <a:latin typeface="Tahoma" panose="020B0604030504040204" pitchFamily="34" charset="0"/>
                <a:ea typeface="Tahoma" panose="020B0604030504040204" pitchFamily="34" charset="0"/>
                <a:cs typeface="Tahoma" panose="020B0604030504040204" pitchFamily="34" charset="0"/>
              </a:rPr>
              <a:t>divorce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says the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the God of Israel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“and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him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who covers his garment with </a:t>
            </a:r>
            <a:r>
              <a:rPr lang="en-US" sz="4000" dirty="0" smtClean="0">
                <a:solidFill>
                  <a:srgbClr val="FFC000"/>
                </a:solidFill>
                <a:latin typeface="Tahoma" panose="020B0604030504040204" pitchFamily="34" charset="0"/>
                <a:ea typeface="Tahoma" panose="020B0604030504040204" pitchFamily="34" charset="0"/>
                <a:cs typeface="Tahoma" panose="020B0604030504040204" pitchFamily="34" charset="0"/>
              </a:rPr>
              <a:t>wrong</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says the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Lord</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of hosts.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“So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take heed to your spirit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that you do not deal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treacherously</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95400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onstructive Communication (Eph. 4:15-16)</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Speaking</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truth in love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are to grow up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in all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aspects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into Him who is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head, </a:t>
            </a:r>
            <a:r>
              <a:rPr lang="en-US" sz="4000" i="1" dirty="0">
                <a:solidFill>
                  <a:srgbClr val="00B0F0"/>
                </a:solidFill>
                <a:latin typeface="Tahoma" panose="020B0604030504040204" pitchFamily="34" charset="0"/>
                <a:ea typeface="Tahoma" panose="020B0604030504040204" pitchFamily="34" charset="0"/>
                <a:cs typeface="Tahoma" panose="020B0604030504040204" pitchFamily="34" charset="0"/>
              </a:rPr>
              <a:t>even</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Christ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from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whom the whole body, being fitted and held together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what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every joint supplies</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according to the </a:t>
            </a:r>
            <a:r>
              <a:rPr lang="en-US" sz="4000" dirty="0" smtClean="0">
                <a:solidFill>
                  <a:srgbClr val="FFFF00"/>
                </a:solidFill>
                <a:latin typeface="Tahoma" panose="020B0604030504040204" pitchFamily="34" charset="0"/>
                <a:ea typeface="Tahoma" panose="020B0604030504040204" pitchFamily="34" charset="0"/>
                <a:cs typeface="Tahoma" panose="020B0604030504040204" pitchFamily="34" charset="0"/>
              </a:rPr>
              <a:t>proper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working of each individual part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causes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the growth of </a:t>
            </a:r>
            <a:r>
              <a:rPr lang="en-US" sz="4000" dirty="0">
                <a:solidFill>
                  <a:srgbClr val="FF6699"/>
                </a:solidFill>
                <a:latin typeface="Tahoma" panose="020B0604030504040204" pitchFamily="34" charset="0"/>
                <a:ea typeface="Tahoma" panose="020B0604030504040204" pitchFamily="34" charset="0"/>
                <a:cs typeface="Tahoma" panose="020B0604030504040204" pitchFamily="34" charset="0"/>
              </a:rPr>
              <a:t>the body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for the building up of itself in </a:t>
            </a:r>
            <a:r>
              <a:rPr lang="en-US" sz="4000" dirty="0" smtClean="0">
                <a:solidFill>
                  <a:srgbClr val="00B0F0"/>
                </a:solidFill>
                <a:latin typeface="Tahoma" panose="020B0604030504040204" pitchFamily="34" charset="0"/>
                <a:ea typeface="Tahoma" panose="020B0604030504040204" pitchFamily="34" charset="0"/>
                <a:cs typeface="Tahoma" panose="020B0604030504040204" pitchFamily="34" charset="0"/>
              </a:rPr>
              <a:t>love</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2840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pPr marL="0" indent="0">
              <a:buNone/>
            </a:pPr>
            <a:r>
              <a:rPr lang="en-US" sz="4300" dirty="0" smtClean="0">
                <a:solidFill>
                  <a:srgbClr val="FFFF00"/>
                </a:solidFill>
                <a:latin typeface="Tahoma" panose="020B0604030504040204" pitchFamily="34" charset="0"/>
                <a:ea typeface="Tahoma" panose="020B0604030504040204" pitchFamily="34" charset="0"/>
                <a:cs typeface="Tahoma" panose="020B0604030504040204" pitchFamily="34" charset="0"/>
              </a:rPr>
              <a:t>C</a:t>
            </a:r>
            <a:r>
              <a:rPr lang="en-US" sz="4300" dirty="0" smtClean="0">
                <a:solidFill>
                  <a:schemeClr val="bg1"/>
                </a:solidFill>
                <a:latin typeface="Tahoma" panose="020B0604030504040204" pitchFamily="34" charset="0"/>
                <a:ea typeface="Tahoma" panose="020B0604030504040204" pitchFamily="34" charset="0"/>
                <a:cs typeface="Tahoma" panose="020B0604030504040204" pitchFamily="34" charset="0"/>
              </a:rPr>
              <a:t>onstructive Communication (Eph. 4:25-27)</a:t>
            </a:r>
          </a:p>
          <a:p>
            <a:pPr marL="0" indent="0">
              <a:buNone/>
            </a:pP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“Therefore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laying aside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falsehood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rgbClr val="00B0F0"/>
                </a:solidFill>
                <a:latin typeface="Tahoma" panose="020B0604030504040204" pitchFamily="34" charset="0"/>
                <a:ea typeface="Tahoma" panose="020B0604030504040204" pitchFamily="34" charset="0"/>
                <a:cs typeface="Tahoma" panose="020B0604030504040204" pitchFamily="34" charset="0"/>
              </a:rPr>
              <a:t>speak truth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each one</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of you</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with his neighbor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for </a:t>
            </a:r>
            <a:r>
              <a:rPr lang="en-US" sz="4000" dirty="0">
                <a:solidFill>
                  <a:srgbClr val="00B0F0"/>
                </a:solidFill>
                <a:latin typeface="Tahoma" panose="020B0604030504040204" pitchFamily="34" charset="0"/>
                <a:ea typeface="Tahoma" panose="020B0604030504040204" pitchFamily="34" charset="0"/>
                <a:cs typeface="Tahoma" panose="020B0604030504040204" pitchFamily="34" charset="0"/>
              </a:rPr>
              <a:t>we are members of one another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smtClean="0">
                <a:solidFill>
                  <a:srgbClr val="FFFF00"/>
                </a:solidFill>
                <a:latin typeface="Tahoma" panose="020B0604030504040204" pitchFamily="34" charset="0"/>
                <a:ea typeface="Tahoma" panose="020B0604030504040204" pitchFamily="34" charset="0"/>
                <a:cs typeface="Tahoma" panose="020B0604030504040204" pitchFamily="34" charset="0"/>
              </a:rPr>
              <a:t>Be </a:t>
            </a:r>
            <a:r>
              <a:rPr lang="en-US" sz="4000" cap="small" dirty="0">
                <a:solidFill>
                  <a:srgbClr val="FFFF00"/>
                </a:solidFill>
                <a:latin typeface="Tahoma" panose="020B0604030504040204" pitchFamily="34" charset="0"/>
                <a:ea typeface="Tahoma" panose="020B0604030504040204" pitchFamily="34" charset="0"/>
                <a:cs typeface="Tahoma" panose="020B0604030504040204" pitchFamily="34" charset="0"/>
              </a:rPr>
              <a:t>angry</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 and</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i="1" dirty="0">
                <a:solidFill>
                  <a:schemeClr val="bg1"/>
                </a:solidFill>
                <a:latin typeface="Tahoma" panose="020B0604030504040204" pitchFamily="34" charset="0"/>
                <a:ea typeface="Tahoma" panose="020B0604030504040204" pitchFamily="34" charset="0"/>
                <a:cs typeface="Tahoma" panose="020B0604030504040204" pitchFamily="34" charset="0"/>
              </a:rPr>
              <a:t>yet</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cap="small" dirty="0">
                <a:solidFill>
                  <a:schemeClr val="bg1"/>
                </a:solidFill>
                <a:latin typeface="Tahoma" panose="020B0604030504040204" pitchFamily="34" charset="0"/>
                <a:ea typeface="Tahoma" panose="020B0604030504040204" pitchFamily="34" charset="0"/>
                <a:cs typeface="Tahoma" panose="020B0604030504040204" pitchFamily="34" charset="0"/>
              </a:rPr>
              <a:t>do not </a:t>
            </a:r>
            <a:r>
              <a:rPr lang="en-US" sz="4000" cap="small" dirty="0">
                <a:solidFill>
                  <a:srgbClr val="FF0000"/>
                </a:solidFill>
                <a:latin typeface="Tahoma" panose="020B0604030504040204" pitchFamily="34" charset="0"/>
                <a:ea typeface="Tahoma" panose="020B0604030504040204" pitchFamily="34" charset="0"/>
                <a:cs typeface="Tahoma" panose="020B0604030504040204" pitchFamily="34" charset="0"/>
              </a:rPr>
              <a:t>sin</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do not let the sun go down on your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anger</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r>
              <a:rPr lang="en-US" sz="4000" dirty="0">
                <a:solidFill>
                  <a:srgbClr val="FFFF00"/>
                </a:solidFill>
                <a:latin typeface="Tahoma" panose="020B0604030504040204" pitchFamily="34" charset="0"/>
                <a:ea typeface="Tahoma" panose="020B0604030504040204" pitchFamily="34" charset="0"/>
                <a:cs typeface="Tahoma" panose="020B0604030504040204" pitchFamily="34" charset="0"/>
              </a:rPr>
              <a:t>do not give the </a:t>
            </a:r>
            <a:r>
              <a:rPr lang="en-US" sz="4000" dirty="0">
                <a:solidFill>
                  <a:srgbClr val="FF0000"/>
                </a:solidFill>
                <a:latin typeface="Tahoma" panose="020B0604030504040204" pitchFamily="34" charset="0"/>
                <a:ea typeface="Tahoma" panose="020B0604030504040204" pitchFamily="34" charset="0"/>
                <a:cs typeface="Tahoma" panose="020B0604030504040204" pitchFamily="34" charset="0"/>
              </a:rPr>
              <a:t>devil</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an opportunity”</a:t>
            </a: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163193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2390</TotalTime>
  <Words>2805</Words>
  <Application>Microsoft Office PowerPoint</Application>
  <PresentationFormat>Widescreen</PresentationFormat>
  <Paragraphs>114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42</cp:revision>
  <dcterms:created xsi:type="dcterms:W3CDTF">2019-06-28T22:31:59Z</dcterms:created>
  <dcterms:modified xsi:type="dcterms:W3CDTF">2019-06-30T14:22:24Z</dcterms:modified>
</cp:coreProperties>
</file>