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84" r:id="rId2"/>
    <p:sldId id="283" r:id="rId3"/>
    <p:sldId id="257" r:id="rId4"/>
    <p:sldId id="260" r:id="rId5"/>
    <p:sldId id="261" r:id="rId6"/>
    <p:sldId id="262" r:id="rId7"/>
    <p:sldId id="265" r:id="rId8"/>
    <p:sldId id="266" r:id="rId9"/>
    <p:sldId id="268" r:id="rId10"/>
    <p:sldId id="267" r:id="rId11"/>
    <p:sldId id="269" r:id="rId12"/>
    <p:sldId id="270" r:id="rId13"/>
    <p:sldId id="271" r:id="rId14"/>
    <p:sldId id="273" r:id="rId15"/>
    <p:sldId id="272" r:id="rId16"/>
    <p:sldId id="264" r:id="rId17"/>
    <p:sldId id="274" r:id="rId18"/>
    <p:sldId id="275" r:id="rId19"/>
    <p:sldId id="276" r:id="rId20"/>
    <p:sldId id="263" r:id="rId21"/>
    <p:sldId id="277" r:id="rId22"/>
    <p:sldId id="278" r:id="rId23"/>
    <p:sldId id="279" r:id="rId24"/>
    <p:sldId id="280" r:id="rId25"/>
    <p:sldId id="281" r:id="rId26"/>
    <p:sldId id="282" r:id="rId27"/>
    <p:sldId id="258" r:id="rId28"/>
    <p:sldId id="285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>
        <p:scale>
          <a:sx n="75" d="100"/>
          <a:sy n="75" d="100"/>
        </p:scale>
        <p:origin x="40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59594A-DFDA-4733-9CD2-D401D13FAACC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C6EA0-198B-44C7-A885-C8008C89A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05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don’t think Jesus cares about me amidst the 7.5 billion souls who are living, wars, poverty, crime, corruption, my personal trials,</a:t>
            </a:r>
            <a:r>
              <a:rPr lang="en-US" baseline="0" dirty="0" smtClean="0"/>
              <a:t> suffering, pain, agony, loss of my spouse, parent, faithful brethren, child to the world, disease, cancer, loneliness, temptations, my sin, how could he care about me when I lusted, lied, cursed, blasphemed His name, stole, committed SI, cheated, had an abortion, drinking &amp; driving while intoxicated, etc.  God isn’t hearing &amp; answering my prayers. In this lesson we show from the Scriptures that Jesus does care!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C6EA0-198B-44C7-A885-C8008C89A1F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86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Psalm</a:t>
            </a:r>
            <a:r>
              <a:rPr lang="en-US" baseline="0" dirty="0" smtClean="0"/>
              <a:t> 119:1-18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C6EA0-198B-44C7-A885-C8008C89A1F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949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10F7-0063-4B9C-95B7-7A875B859124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98FC9-0A89-4FDA-AF5A-E67693B4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91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10F7-0063-4B9C-95B7-7A875B859124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98FC9-0A89-4FDA-AF5A-E67693B4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921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10F7-0063-4B9C-95B7-7A875B859124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98FC9-0A89-4FDA-AF5A-E67693B4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310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10F7-0063-4B9C-95B7-7A875B859124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98FC9-0A89-4FDA-AF5A-E67693B4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198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10F7-0063-4B9C-95B7-7A875B859124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98FC9-0A89-4FDA-AF5A-E67693B4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651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10F7-0063-4B9C-95B7-7A875B859124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98FC9-0A89-4FDA-AF5A-E67693B4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948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10F7-0063-4B9C-95B7-7A875B859124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98FC9-0A89-4FDA-AF5A-E67693B4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60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10F7-0063-4B9C-95B7-7A875B859124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98FC9-0A89-4FDA-AF5A-E67693B4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3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10F7-0063-4B9C-95B7-7A875B859124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98FC9-0A89-4FDA-AF5A-E67693B4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59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10F7-0063-4B9C-95B7-7A875B859124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98FC9-0A89-4FDA-AF5A-E67693B4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37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10F7-0063-4B9C-95B7-7A875B859124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98FC9-0A89-4FDA-AF5A-E67693B4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556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B10F7-0063-4B9C-95B7-7A875B859124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98FC9-0A89-4FDA-AF5A-E67693B4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49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does God really care about me in my angui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74800"/>
            <a:ext cx="12161520" cy="528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61520" cy="1574799"/>
          </a:xfrm>
        </p:spPr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" y="1574800"/>
            <a:ext cx="11861800" cy="4602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77s- Jesus Let Us Come to Know You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78s- Faithful Love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165- Thus Remember Me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466- Does Jesus Care?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348- Almost Persuaded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72- Be with Me Lord 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58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does God really care about me in my angui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2101"/>
            <a:ext cx="12161520" cy="5975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1559"/>
          </a:xfrm>
        </p:spPr>
        <p:txBody>
          <a:bodyPr>
            <a:noAutofit/>
          </a:bodyPr>
          <a:lstStyle/>
          <a:p>
            <a:pPr algn="ctr"/>
            <a:r>
              <a:rPr lang="en-US" sz="5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is Aware of All Man’s Sorrows</a:t>
            </a:r>
            <a:endParaRPr lang="en-US" sz="5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560"/>
            <a:ext cx="12192000" cy="58064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After Jesus told His disciples to fear Him who is able to cast into hell, He said, </a:t>
            </a:r>
          </a:p>
          <a:p>
            <a:pPr marL="0" indent="0" algn="ctr">
              <a:buNone/>
            </a:pPr>
            <a:endParaRPr lang="en-US" sz="3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not five sparrows sold for two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cents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</a:t>
            </a:r>
            <a:r>
              <a:rPr lang="en-US" sz="38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Yet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8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one of them is forgotten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8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before God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Indeed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very hairs of your head are all numbered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3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not fear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en-US" sz="38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are more valuable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 many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sparrows” (Luke 12:7).</a:t>
            </a:r>
            <a:endParaRPr lang="en-US" sz="3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14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does God really care about me in my angui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2101"/>
            <a:ext cx="12161520" cy="5975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1559"/>
          </a:xfrm>
        </p:spPr>
        <p:txBody>
          <a:bodyPr>
            <a:noAutofit/>
          </a:bodyPr>
          <a:lstStyle/>
          <a:p>
            <a:pPr algn="ctr"/>
            <a:r>
              <a:rPr lang="en-US" sz="5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is Aware of All Man’s Thoughts</a:t>
            </a:r>
            <a:endParaRPr lang="en-US" sz="5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560"/>
            <a:ext cx="12192000" cy="58064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</a:t>
            </a:r>
            <a:r>
              <a:rPr lang="en-US" sz="3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</a:t>
            </a:r>
            <a:r>
              <a:rPr lang="en-US" sz="3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consider </a:t>
            </a:r>
            <a:r>
              <a:rPr lang="en-US" sz="38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heavens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</a:t>
            </a:r>
            <a:r>
              <a:rPr lang="en-US" sz="38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38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 of Your fingers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moon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the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stars, which </a:t>
            </a:r>
            <a:r>
              <a:rPr lang="en-US" sz="38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have </a:t>
            </a:r>
            <a:r>
              <a:rPr lang="en-US" sz="38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ordained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</a:t>
            </a:r>
            <a:r>
              <a:rPr lang="en-US" sz="3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man that </a:t>
            </a:r>
            <a:r>
              <a:rPr lang="en-US" sz="38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</a:t>
            </a:r>
            <a:r>
              <a:rPr lang="en-US" sz="38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take </a:t>
            </a:r>
            <a:r>
              <a:rPr lang="en-US" sz="38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thought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him,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3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son of man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</a:t>
            </a:r>
            <a:r>
              <a:rPr lang="en-US" sz="38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care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him?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Yet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have made him a little lower than </a:t>
            </a:r>
            <a:r>
              <a:rPr lang="en-US" sz="38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You crown him with glory and majesty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</a:p>
          <a:p>
            <a:pPr marL="0" indent="0" algn="ctr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(Psalm 8:3-5)</a:t>
            </a:r>
            <a:endParaRPr lang="en-US" sz="3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08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does God really care about me in my angui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2101"/>
            <a:ext cx="12161520" cy="5975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1559"/>
          </a:xfrm>
        </p:spPr>
        <p:txBody>
          <a:bodyPr>
            <a:noAutofit/>
          </a:bodyPr>
          <a:lstStyle/>
          <a:p>
            <a:pPr algn="ctr"/>
            <a:r>
              <a:rPr lang="en-US" sz="5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is Aware of All Man’s Thoughts</a:t>
            </a:r>
            <a:endParaRPr lang="en-US" sz="5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560"/>
            <a:ext cx="12192000" cy="58064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“O </a:t>
            </a:r>
            <a:r>
              <a:rPr lang="en-US" sz="3600" cap="small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Lord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You have searched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known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i="1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know </a:t>
            </a:r>
            <a:r>
              <a:rPr lang="en-US" sz="3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</a:t>
            </a:r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sit down and </a:t>
            </a:r>
            <a:r>
              <a:rPr lang="en-US" sz="3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</a:t>
            </a:r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rise up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understand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thought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 afar.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scrutinize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</a:t>
            </a:r>
            <a:r>
              <a:rPr lang="en-US" sz="36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path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my lying down,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are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intimately acquainted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my ways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Even </a:t>
            </a:r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before there is a word on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tongue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Behold,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</a:t>
            </a:r>
            <a:r>
              <a:rPr lang="en-US" sz="3600" cap="small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Lord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You know it all.</a:t>
            </a:r>
            <a:r>
              <a:rPr lang="en-US" sz="36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6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enclosed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behind and before,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laid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hand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upon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i="1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Such</a:t>
            </a:r>
            <a:r>
              <a:rPr lang="en-US" sz="36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knowledge is too wonderful for me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</a:t>
            </a:r>
            <a:r>
              <a:rPr lang="en-US" sz="36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too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high, I cannot attain to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it…</a:t>
            </a:r>
          </a:p>
        </p:txBody>
      </p:sp>
    </p:spTree>
    <p:extLst>
      <p:ext uri="{BB962C8B-B14F-4D97-AF65-F5344CB8AC3E}">
        <p14:creationId xmlns:p14="http://schemas.microsoft.com/office/powerpoint/2010/main" val="242704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does God really care about me in my angui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2101"/>
            <a:ext cx="12161520" cy="5975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1559"/>
          </a:xfrm>
        </p:spPr>
        <p:txBody>
          <a:bodyPr>
            <a:noAutofit/>
          </a:bodyPr>
          <a:lstStyle/>
          <a:p>
            <a:pPr algn="ctr"/>
            <a:r>
              <a:rPr lang="en-US" sz="5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is Aware of All Man’s Thoughts</a:t>
            </a:r>
            <a:endParaRPr lang="en-US" sz="5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2970"/>
            <a:ext cx="12192000" cy="59550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…Where </a:t>
            </a:r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I go from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Spirit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 where can I flee from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presence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</a:t>
            </a:r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ascend to </a:t>
            </a:r>
            <a:r>
              <a:rPr lang="en-US" sz="36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heaven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are there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I make my bed in </a:t>
            </a:r>
            <a:r>
              <a:rPr lang="en-US" sz="3600" u="sng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Sheol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behold,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are there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</a:t>
            </a:r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take </a:t>
            </a:r>
            <a:r>
              <a:rPr lang="en-US" sz="36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wings of the dawn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I dwell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remotest part of the sea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Even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hand will lead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right hand will lay hold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say, “Surely the darkness will </a:t>
            </a:r>
            <a:r>
              <a:rPr lang="en-US" sz="3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overwhelm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the light around me will be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night…</a:t>
            </a:r>
            <a:b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14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does God really care about me in my angui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2101"/>
            <a:ext cx="12161520" cy="5975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1559"/>
          </a:xfrm>
        </p:spPr>
        <p:txBody>
          <a:bodyPr>
            <a:noAutofit/>
          </a:bodyPr>
          <a:lstStyle/>
          <a:p>
            <a:pPr algn="ctr"/>
            <a:r>
              <a:rPr lang="en-US" sz="5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is Aware of All Man’s Thoughts</a:t>
            </a:r>
            <a:endParaRPr lang="en-US" sz="5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2970"/>
            <a:ext cx="12192000" cy="59550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…Even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darkness is not dark </a:t>
            </a:r>
            <a:r>
              <a:rPr lang="en-US" sz="36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b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the night is as bright as the day.</a:t>
            </a:r>
            <a:b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Darkness and light are alike </a:t>
            </a:r>
            <a:r>
              <a:rPr lang="en-US" sz="3600" i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You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formed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</a:t>
            </a:r>
            <a:r>
              <a:rPr lang="en-US" sz="36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inward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parts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b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wove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 in my mother’s womb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b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500" b="1" baseline="30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35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will give thanks </a:t>
            </a:r>
            <a:r>
              <a:rPr lang="en-US" sz="35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  <a:r>
              <a:rPr lang="en-US" sz="35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You- </a:t>
            </a:r>
            <a:r>
              <a:rPr lang="en-US" sz="35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</a:t>
            </a:r>
            <a:r>
              <a:rPr lang="en-US" sz="35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 fearfully </a:t>
            </a:r>
            <a:r>
              <a:rPr lang="en-US" sz="35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wonderfully </a:t>
            </a:r>
            <a:r>
              <a:rPr lang="en-US" sz="35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made</a:t>
            </a: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b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Wonderful are Your works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b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soul </a:t>
            </a:r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knows it very well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b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frame </a:t>
            </a:r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was not hidden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b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was made </a:t>
            </a:r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secret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b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skillfully wrought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depths of the </a:t>
            </a:r>
            <a:r>
              <a:rPr lang="en-US" sz="3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earth…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89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does God really care about me in my angui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2101"/>
            <a:ext cx="12161520" cy="5975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1559"/>
          </a:xfrm>
        </p:spPr>
        <p:txBody>
          <a:bodyPr>
            <a:noAutofit/>
          </a:bodyPr>
          <a:lstStyle/>
          <a:p>
            <a:pPr algn="ctr"/>
            <a:r>
              <a:rPr lang="en-US" sz="5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is Aware of All Man’s Thoughts</a:t>
            </a:r>
            <a:endParaRPr lang="en-US" sz="5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2970"/>
            <a:ext cx="12192000" cy="59550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</a:t>
            </a:r>
            <a:r>
              <a:rPr lang="en-US" sz="36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eyes have seen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unformed substance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book </a:t>
            </a:r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were all </a:t>
            </a:r>
            <a:r>
              <a:rPr lang="en-US" sz="3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written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days that were ordained </a:t>
            </a:r>
            <a:r>
              <a:rPr lang="en-US" sz="3600" i="1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me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 algn="ctr">
              <a:buNone/>
            </a:pPr>
            <a:r>
              <a:rPr lang="en-US" sz="36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</a:t>
            </a:r>
            <a:r>
              <a:rPr lang="en-US" sz="36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yet there was not one of them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</a:t>
            </a:r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precious also are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thoughts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me,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God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vast is the sum of them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</a:p>
          <a:p>
            <a:pPr marL="0" indent="0" algn="ctr">
              <a:buNone/>
            </a:pPr>
            <a:r>
              <a:rPr lang="en-US" sz="36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</a:t>
            </a:r>
            <a:r>
              <a:rPr lang="en-US" sz="36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should count </a:t>
            </a:r>
            <a:r>
              <a:rPr lang="en-US" sz="3600" u="sng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them</a:t>
            </a:r>
            <a:r>
              <a:rPr lang="en-US" sz="36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they would outnumber the sand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</a:t>
            </a:r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awake, I am still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</a:t>
            </a:r>
            <a:r>
              <a:rPr lang="en-US" sz="36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(Ps. 139:1-18).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12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does God really care about me in my angui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2101"/>
            <a:ext cx="12161520" cy="5975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1559"/>
          </a:xfrm>
        </p:spPr>
        <p:txBody>
          <a:bodyPr>
            <a:noAutofit/>
          </a:bodyPr>
          <a:lstStyle/>
          <a:p>
            <a:r>
              <a:rPr lang="en-US" sz="6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Does Jesus Really Care about Me?</a:t>
            </a:r>
            <a:endParaRPr lang="en-US" sz="6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560"/>
            <a:ext cx="12192000" cy="5806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Showed </a:t>
            </a:r>
            <a:r>
              <a:rPr lang="en-US" sz="40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ompassion to All the People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is </a:t>
            </a:r>
            <a:r>
              <a:rPr lang="en-US" sz="40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ware of All of Man’s Thoughts, Sorrows &amp; Pain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was Willing to </a:t>
            </a:r>
            <a:r>
              <a:rPr lang="en-US" sz="40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edeem Everyone from Sin</a:t>
            </a:r>
          </a:p>
          <a:p>
            <a:pPr marL="0" indent="0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77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does God really care about me in my angui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2101"/>
            <a:ext cx="12161520" cy="5975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1559"/>
          </a:xfrm>
        </p:spPr>
        <p:txBody>
          <a:bodyPr>
            <a:noAutofit/>
          </a:bodyPr>
          <a:lstStyle/>
          <a:p>
            <a:pPr algn="ctr"/>
            <a:r>
              <a:rPr lang="en-US" sz="5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was Willing to Redeem Mankind</a:t>
            </a:r>
            <a:endParaRPr lang="en-US" sz="5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2970"/>
            <a:ext cx="12192000" cy="59550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2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“While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were still </a:t>
            </a:r>
            <a:r>
              <a:rPr lang="en-US" sz="3800" dirty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helpless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at the right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time        </a:t>
            </a:r>
            <a:r>
              <a:rPr lang="en-US" sz="38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Christ died for </a:t>
            </a:r>
            <a:r>
              <a:rPr lang="en-US" sz="3800" dirty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ungodly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 will hardly die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for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righteous man;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though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perhaps for the good man someone would dare even to die.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But </a:t>
            </a:r>
            <a:r>
              <a:rPr lang="en-US" sz="38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demonstrates His own love toward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800" dirty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in that </a:t>
            </a:r>
            <a:r>
              <a:rPr lang="en-US" sz="3800" dirty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while we were yet sinners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8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Christ died for </a:t>
            </a:r>
            <a:r>
              <a:rPr lang="en-US" sz="3800" dirty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Much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 then, </a:t>
            </a:r>
            <a:r>
              <a:rPr lang="en-US" sz="38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having now been justified </a:t>
            </a:r>
            <a:r>
              <a:rPr lang="en-US" sz="38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</a:t>
            </a:r>
            <a:r>
              <a:rPr lang="en-US" sz="38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 blood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8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shall be saved from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800" dirty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wrath </a:t>
            </a:r>
            <a:r>
              <a:rPr lang="en-US" sz="3800" i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God</a:t>
            </a:r>
            <a:r>
              <a:rPr lang="en-US" sz="38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through </a:t>
            </a:r>
            <a:r>
              <a:rPr lang="en-US" sz="38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Him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(Romans 5:6-9)</a:t>
            </a:r>
          </a:p>
        </p:txBody>
      </p:sp>
    </p:spTree>
    <p:extLst>
      <p:ext uri="{BB962C8B-B14F-4D97-AF65-F5344CB8AC3E}">
        <p14:creationId xmlns:p14="http://schemas.microsoft.com/office/powerpoint/2010/main" val="38509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does God really care about me in my angui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2101"/>
            <a:ext cx="12161520" cy="5975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1559"/>
          </a:xfrm>
        </p:spPr>
        <p:txBody>
          <a:bodyPr>
            <a:noAutofit/>
          </a:bodyPr>
          <a:lstStyle/>
          <a:p>
            <a:pPr algn="ctr"/>
            <a:r>
              <a:rPr lang="en-US" sz="5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was Willing to Redeem Mankind</a:t>
            </a:r>
            <a:endParaRPr lang="en-US" sz="5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2970"/>
            <a:ext cx="12192000" cy="59550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2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“If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address </a:t>
            </a:r>
            <a:r>
              <a:rPr lang="en-US" sz="38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Father the One who impartially judges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according to each one’s work, </a:t>
            </a:r>
            <a:r>
              <a:rPr lang="en-US" sz="3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conduct yourselves in fear during the time of your stay </a:t>
            </a:r>
            <a:r>
              <a:rPr lang="en-US" sz="3800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earth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en-US" sz="3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knowing </a:t>
            </a:r>
            <a:r>
              <a:rPr lang="en-US" sz="3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you were not </a:t>
            </a:r>
            <a:r>
              <a:rPr lang="en-US" sz="3800" u="sng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redeemed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</a:t>
            </a:r>
            <a:r>
              <a:rPr lang="en-US" sz="3800" dirty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perishable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things like silver or gold </a:t>
            </a:r>
            <a:r>
              <a:rPr lang="en-US" sz="3800" dirty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 your futile way of life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inherited from your forefathers, </a:t>
            </a:r>
            <a:r>
              <a:rPr lang="en-US" sz="38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with </a:t>
            </a:r>
            <a:r>
              <a:rPr lang="en-US" sz="38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precious blood, as of a lamb unblemished and spotless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</a:t>
            </a:r>
            <a:r>
              <a:rPr lang="en-US" sz="3800" i="1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3800" i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blood</a:t>
            </a:r>
            <a:r>
              <a:rPr lang="en-US" sz="38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</a:t>
            </a:r>
            <a:r>
              <a:rPr lang="en-US" sz="38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Christ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(1 Peter 1:17-19).</a:t>
            </a:r>
          </a:p>
        </p:txBody>
      </p:sp>
    </p:spTree>
    <p:extLst>
      <p:ext uri="{BB962C8B-B14F-4D97-AF65-F5344CB8AC3E}">
        <p14:creationId xmlns:p14="http://schemas.microsoft.com/office/powerpoint/2010/main" val="306488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does God really care about me in my angui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2101"/>
            <a:ext cx="12161520" cy="5975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1559"/>
          </a:xfrm>
        </p:spPr>
        <p:txBody>
          <a:bodyPr>
            <a:noAutofit/>
          </a:bodyPr>
          <a:lstStyle/>
          <a:p>
            <a:pPr algn="ctr"/>
            <a:r>
              <a:rPr lang="en-US" sz="5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was Willing to Redeem Mankind</a:t>
            </a:r>
            <a:endParaRPr lang="en-US" sz="5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2970"/>
            <a:ext cx="12192000" cy="59550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2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“We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see Him who was made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little while lower than the angels, </a:t>
            </a:r>
            <a:r>
              <a:rPr lang="en-US" sz="38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namely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8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because of the </a:t>
            </a:r>
            <a:r>
              <a:rPr lang="en-US" sz="38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suffering of death crowned with glory and honor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so that by </a:t>
            </a:r>
            <a:r>
              <a:rPr lang="en-US" sz="38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grace of God He might taste death </a:t>
            </a:r>
            <a:r>
              <a:rPr lang="en-US" sz="3800" u="sng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3800" u="sng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everyone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(Heb. 2:9)</a:t>
            </a:r>
          </a:p>
          <a:p>
            <a:pPr marL="0" indent="0" algn="ctr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 cap="small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“For </a:t>
            </a:r>
            <a:r>
              <a:rPr lang="en-US" sz="3800" cap="small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will be merciful </a:t>
            </a:r>
            <a:r>
              <a:rPr lang="en-US" sz="3800" cap="small" dirty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their iniquities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 algn="ctr">
              <a:buNone/>
            </a:pPr>
            <a:r>
              <a:rPr lang="en-US" sz="3800" cap="small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3800" cap="small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will remember </a:t>
            </a:r>
            <a:r>
              <a:rPr lang="en-US" sz="3800" cap="small" dirty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their sins </a:t>
            </a:r>
            <a:r>
              <a:rPr lang="en-US" sz="3800" u="sng" cap="small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</a:t>
            </a:r>
            <a:r>
              <a:rPr lang="en-US" sz="3800" u="sng" cap="small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(Heb. 8:12).</a:t>
            </a:r>
          </a:p>
          <a:p>
            <a:pPr marL="0" indent="0" algn="ctr">
              <a:buNone/>
            </a:pPr>
            <a:endParaRPr lang="en-US" sz="3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63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25830"/>
          </a:xfrm>
        </p:spPr>
        <p:txBody>
          <a:bodyPr>
            <a:noAutofit/>
          </a:bodyPr>
          <a:lstStyle/>
          <a:p>
            <a:r>
              <a:rPr lang="en-US" sz="6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Does Jesus Really Care about Me?</a:t>
            </a:r>
            <a:endParaRPr lang="en-US" sz="6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Image result for does God really care about me in my angui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2101"/>
            <a:ext cx="12161520" cy="5975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01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does God really care about me in my angui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2101"/>
            <a:ext cx="12161520" cy="5975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1559"/>
          </a:xfrm>
        </p:spPr>
        <p:txBody>
          <a:bodyPr>
            <a:noAutofit/>
          </a:bodyPr>
          <a:lstStyle/>
          <a:p>
            <a:r>
              <a:rPr lang="en-US" sz="6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Does Jesus Really Care about Me?</a:t>
            </a:r>
            <a:endParaRPr lang="en-US" sz="6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560"/>
            <a:ext cx="12192000" cy="5806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Showed </a:t>
            </a:r>
            <a:r>
              <a:rPr lang="en-US" sz="40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ompassion to All the People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is </a:t>
            </a:r>
            <a:r>
              <a:rPr lang="en-US" sz="40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ware of All of Man’s Thoughts, Sorrows &amp; Pain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was Willing to </a:t>
            </a:r>
            <a:r>
              <a:rPr lang="en-US" sz="40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edeem Everyone from Sin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</a:t>
            </a:r>
            <a:r>
              <a:rPr lang="en-US" sz="40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ndured the Cross- 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He Promised to be with the Obedient</a:t>
            </a:r>
          </a:p>
        </p:txBody>
      </p:sp>
    </p:spTree>
    <p:extLst>
      <p:ext uri="{BB962C8B-B14F-4D97-AF65-F5344CB8AC3E}">
        <p14:creationId xmlns:p14="http://schemas.microsoft.com/office/powerpoint/2010/main" val="144763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does God really care about me in my angui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2101"/>
            <a:ext cx="12161520" cy="5975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1559"/>
          </a:xfrm>
        </p:spPr>
        <p:txBody>
          <a:bodyPr>
            <a:noAutofit/>
          </a:bodyPr>
          <a:lstStyle/>
          <a:p>
            <a:pPr algn="ctr"/>
            <a:r>
              <a:rPr lang="en-US" sz="5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Endured the Cross</a:t>
            </a:r>
            <a:endParaRPr lang="en-US" sz="5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2970"/>
            <a:ext cx="12192000" cy="59550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“Therefore</a:t>
            </a: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since </a:t>
            </a:r>
            <a:r>
              <a:rPr lang="en-US" sz="37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</a:t>
            </a: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have </a:t>
            </a:r>
            <a:r>
              <a:rPr lang="en-US" sz="37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 great a cloud of witnesses surrounding </a:t>
            </a:r>
            <a:r>
              <a:rPr lang="en-US" sz="37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</a:t>
            </a: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700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let us also lay aside every</a:t>
            </a:r>
            <a:r>
              <a:rPr lang="en-US" sz="37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700" dirty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encumbrance </a:t>
            </a: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the </a:t>
            </a:r>
            <a:r>
              <a:rPr lang="en-US" sz="3700" dirty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 which so easily entangles</a:t>
            </a:r>
            <a:r>
              <a:rPr lang="en-US" sz="37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7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</a:t>
            </a: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and </a:t>
            </a:r>
            <a:r>
              <a:rPr lang="en-US" sz="3700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let us run </a:t>
            </a:r>
            <a:r>
              <a:rPr lang="en-US" sz="37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endurance</a:t>
            </a: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7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race that is set before us</a:t>
            </a: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7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fixing </a:t>
            </a:r>
            <a:r>
              <a:rPr lang="en-US" sz="37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 eyes</a:t>
            </a: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7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Jesus</a:t>
            </a: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7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3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author </a:t>
            </a:r>
            <a:r>
              <a:rPr lang="en-US" sz="37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3700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perfecter</a:t>
            </a:r>
            <a:r>
              <a:rPr lang="en-US" sz="37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7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faith</a:t>
            </a: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7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for the</a:t>
            </a: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7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joy set before Him endured </a:t>
            </a:r>
            <a:r>
              <a:rPr lang="en-US" sz="3700" dirty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cross, despising the shame</a:t>
            </a: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and </a:t>
            </a:r>
            <a:r>
              <a:rPr lang="en-US" sz="37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 sat down at the right hand of the throne of God</a:t>
            </a:r>
            <a:r>
              <a:rPr lang="en-US" sz="37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37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37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consider </a:t>
            </a:r>
            <a:r>
              <a:rPr lang="en-US" sz="37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Him who has endured</a:t>
            </a: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700" dirty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such hostility by sinners against </a:t>
            </a:r>
            <a:r>
              <a:rPr lang="en-US" sz="37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Himself</a:t>
            </a: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7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 that you will not grow weary </a:t>
            </a:r>
            <a:r>
              <a:rPr lang="en-US" sz="37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37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lose </a:t>
            </a:r>
            <a:r>
              <a:rPr lang="en-US" sz="37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heart</a:t>
            </a: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(Heb. 12:1-3).</a:t>
            </a:r>
            <a:endParaRPr lang="en-US" sz="3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3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08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does God really care about me in my angui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2101"/>
            <a:ext cx="12161520" cy="5975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1559"/>
          </a:xfrm>
        </p:spPr>
        <p:txBody>
          <a:bodyPr>
            <a:noAutofit/>
          </a:bodyPr>
          <a:lstStyle/>
          <a:p>
            <a:pPr algn="ctr"/>
            <a:r>
              <a:rPr lang="en-US" sz="5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Promised to be with Obedient</a:t>
            </a:r>
            <a:endParaRPr lang="en-US" sz="5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2970"/>
            <a:ext cx="12192000" cy="59550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</a:t>
            </a:r>
            <a:r>
              <a:rPr lang="en-US" sz="38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came up and spoke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them, saying, </a:t>
            </a:r>
            <a:endParaRPr lang="en-US" sz="3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38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authority has been given to Me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heaven and on earth. </a:t>
            </a:r>
            <a:r>
              <a:rPr lang="en-US" sz="3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 </a:t>
            </a:r>
            <a:r>
              <a:rPr lang="en-US" sz="3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therefore and make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8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disciples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8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all the nations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baptizing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them </a:t>
            </a:r>
            <a:r>
              <a:rPr lang="en-US" sz="38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name of the Father and the Son and the Holy Spirit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teaching </a:t>
            </a:r>
            <a:r>
              <a:rPr lang="en-US" sz="3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them to observe all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8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I commanded </a:t>
            </a:r>
            <a:r>
              <a:rPr lang="en-US" sz="38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and lo, </a:t>
            </a:r>
            <a:r>
              <a:rPr lang="en-US" sz="38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am with </a:t>
            </a:r>
            <a:r>
              <a:rPr lang="en-US" sz="38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</a:t>
            </a:r>
            <a:r>
              <a:rPr lang="en-US" sz="38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always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even to the end of the age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.”</a:t>
            </a:r>
          </a:p>
          <a:p>
            <a:pPr marL="0" indent="0" algn="ctr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(Matthew 28:18-20)</a:t>
            </a:r>
          </a:p>
        </p:txBody>
      </p:sp>
    </p:spTree>
    <p:extLst>
      <p:ext uri="{BB962C8B-B14F-4D97-AF65-F5344CB8AC3E}">
        <p14:creationId xmlns:p14="http://schemas.microsoft.com/office/powerpoint/2010/main" val="415733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does God really care about me in my angui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2101"/>
            <a:ext cx="12161520" cy="5975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1559"/>
          </a:xfrm>
        </p:spPr>
        <p:txBody>
          <a:bodyPr>
            <a:noAutofit/>
          </a:bodyPr>
          <a:lstStyle/>
          <a:p>
            <a:pPr algn="ctr"/>
            <a:r>
              <a:rPr lang="en-US" sz="5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Promised to be with Obedient</a:t>
            </a:r>
            <a:endParaRPr lang="en-US" sz="5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2970"/>
            <a:ext cx="12192000" cy="59550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3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“Make </a:t>
            </a:r>
            <a:r>
              <a:rPr lang="en-US" sz="40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sure that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character is free from </a:t>
            </a:r>
            <a:r>
              <a:rPr lang="en-US" sz="4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love of money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40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being content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what you have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endParaRPr lang="en-US" sz="4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4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Himself has said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sz="4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4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</a:t>
            </a:r>
            <a:r>
              <a:rPr lang="en-US" sz="4000" cap="small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never desert </a:t>
            </a:r>
            <a:r>
              <a:rPr lang="en-US" sz="4000" cap="small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</a:t>
            </a:r>
            <a:r>
              <a:rPr lang="en-US" sz="4000" cap="small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sz="4000" cap="small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cap="small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 </a:t>
            </a:r>
            <a:r>
              <a:rPr lang="en-US" sz="4000" cap="small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</a:t>
            </a:r>
            <a:r>
              <a:rPr lang="en-US" sz="4000" cap="small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ever forsake</a:t>
            </a:r>
            <a:r>
              <a:rPr lang="en-US" sz="4000" cap="small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cap="small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(Heb. 13:5)</a:t>
            </a:r>
            <a:endParaRPr lang="en-US" sz="3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57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does God really care about me in my angui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2101"/>
            <a:ext cx="12161520" cy="5975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1559"/>
          </a:xfrm>
        </p:spPr>
        <p:txBody>
          <a:bodyPr>
            <a:noAutofit/>
          </a:bodyPr>
          <a:lstStyle/>
          <a:p>
            <a:pPr algn="ctr"/>
            <a:r>
              <a:rPr lang="en-US" sz="5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Promised to be with Obedient</a:t>
            </a:r>
            <a:endParaRPr lang="en-US" sz="5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2970"/>
            <a:ext cx="12192000" cy="59550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“What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then shall we say to these things? </a:t>
            </a:r>
            <a:endParaRPr lang="en-US" sz="3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8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</a:t>
            </a:r>
            <a:r>
              <a:rPr lang="en-US" sz="3800" i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</a:t>
            </a:r>
            <a:r>
              <a:rPr lang="en-US" sz="38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for </a:t>
            </a:r>
            <a:r>
              <a:rPr lang="en-US" sz="38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</a:t>
            </a:r>
            <a:r>
              <a:rPr lang="en-US" sz="3800" i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</a:t>
            </a:r>
            <a:r>
              <a:rPr lang="en-US" sz="3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against </a:t>
            </a:r>
            <a:r>
              <a:rPr lang="en-US" sz="38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</a:t>
            </a:r>
            <a:endParaRPr lang="en-US" sz="3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</a:t>
            </a:r>
            <a:r>
              <a:rPr lang="en-US" sz="38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did not spare His own Son, </a:t>
            </a:r>
            <a:r>
              <a:rPr lang="en-US" sz="38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</a:t>
            </a:r>
            <a:r>
              <a:rPr lang="en-US" sz="38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delivered Him over for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8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 all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will </a:t>
            </a:r>
            <a:r>
              <a:rPr lang="en-US" sz="38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not also with Him freely give </a:t>
            </a:r>
            <a:r>
              <a:rPr lang="en-US" sz="38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 all things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</a:t>
            </a:r>
            <a:r>
              <a:rPr lang="en-US" sz="3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</a:t>
            </a:r>
            <a:r>
              <a:rPr lang="en-US" sz="3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bring a charge against </a:t>
            </a:r>
            <a:r>
              <a:rPr lang="en-US" sz="38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elect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8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</a:t>
            </a:r>
            <a:r>
              <a:rPr lang="en-US" sz="38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the one who justifies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en-US" sz="3800" dirty="0" smtClean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</a:t>
            </a:r>
            <a:r>
              <a:rPr lang="en-US" sz="3800" dirty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the one who condemns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</a:t>
            </a:r>
            <a:r>
              <a:rPr lang="en-US" sz="38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Christ Jesus is He who </a:t>
            </a:r>
            <a:r>
              <a:rPr lang="en-US" sz="3800" u="sng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died</a:t>
            </a:r>
            <a:r>
              <a:rPr lang="en-US" sz="38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yes, rather who was </a:t>
            </a:r>
            <a:r>
              <a:rPr lang="en-US" sz="3800" u="sng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raised</a:t>
            </a:r>
            <a:r>
              <a:rPr lang="en-US" sz="38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who is at the right hand of God, who also </a:t>
            </a:r>
            <a:r>
              <a:rPr lang="en-US" sz="3800" u="sng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intercedes for </a:t>
            </a:r>
            <a:r>
              <a:rPr lang="en-US" sz="3800" u="sng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77596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does God really care about me in my angui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2101"/>
            <a:ext cx="12161520" cy="5975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1559"/>
          </a:xfrm>
        </p:spPr>
        <p:txBody>
          <a:bodyPr>
            <a:noAutofit/>
          </a:bodyPr>
          <a:lstStyle/>
          <a:p>
            <a:pPr algn="ctr"/>
            <a:r>
              <a:rPr lang="en-US" sz="5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Promised to be with Obedient</a:t>
            </a:r>
            <a:endParaRPr lang="en-US" sz="5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2970"/>
            <a:ext cx="12192000" cy="59550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…Who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separate us from </a:t>
            </a:r>
            <a:r>
              <a:rPr lang="en-US" sz="38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love of </a:t>
            </a:r>
            <a:r>
              <a:rPr lang="en-US" sz="38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Christ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</a:t>
            </a:r>
            <a:endParaRPr lang="en-US" sz="3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 dirty="0" smtClean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</a:t>
            </a:r>
            <a:r>
              <a:rPr lang="en-US" sz="3800" dirty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tribulation, or distress, or persecution, or famine, or </a:t>
            </a:r>
            <a:endParaRPr lang="en-US" sz="3800" dirty="0" smtClean="0">
              <a:solidFill>
                <a:srgbClr val="FF66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 dirty="0" smtClean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nakedness</a:t>
            </a:r>
            <a:r>
              <a:rPr lang="en-US" sz="3800" dirty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or peril, or sword? </a:t>
            </a:r>
            <a:endParaRPr lang="en-US" sz="3800" dirty="0" smtClean="0">
              <a:solidFill>
                <a:srgbClr val="FF66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it is written,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3800" cap="small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Your sake we are being put to death all day long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0" indent="0" algn="ctr">
              <a:buNone/>
            </a:pPr>
            <a:r>
              <a:rPr lang="en-US" sz="3800" cap="small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</a:t>
            </a:r>
            <a:r>
              <a:rPr lang="en-US" sz="3800" cap="small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were considered as sheep to be slaughtered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.”  </a:t>
            </a:r>
          </a:p>
          <a:p>
            <a:pPr marL="0" indent="0" algn="ctr">
              <a:buNone/>
            </a:pPr>
            <a:r>
              <a:rPr lang="en-US" sz="3800" dirty="0" smtClean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in all these things </a:t>
            </a:r>
            <a:r>
              <a:rPr lang="en-US" sz="38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are more than conquerors </a:t>
            </a:r>
            <a:r>
              <a:rPr lang="en-US" sz="38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through Him who loved us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endParaRPr lang="en-US" sz="3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3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88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does God really care about me in my angui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2101"/>
            <a:ext cx="12161520" cy="5975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1559"/>
          </a:xfrm>
        </p:spPr>
        <p:txBody>
          <a:bodyPr>
            <a:noAutofit/>
          </a:bodyPr>
          <a:lstStyle/>
          <a:p>
            <a:pPr algn="ctr"/>
            <a:r>
              <a:rPr lang="en-US" sz="5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Promised to be with Obedient</a:t>
            </a:r>
            <a:endParaRPr lang="en-US" sz="5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2970"/>
            <a:ext cx="12192000" cy="59550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…For </a:t>
            </a:r>
            <a:r>
              <a:rPr lang="en-US" sz="4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am convinced that neither </a:t>
            </a:r>
            <a:endParaRPr lang="en-US" sz="40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death</a:t>
            </a:r>
            <a:r>
              <a:rPr lang="en-US" sz="40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40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 </a:t>
            </a:r>
            <a:r>
              <a:rPr lang="en-US" sz="40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life, </a:t>
            </a:r>
            <a:r>
              <a:rPr lang="en-US" sz="40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 </a:t>
            </a:r>
            <a:r>
              <a:rPr lang="en-US" sz="40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angels, </a:t>
            </a:r>
            <a:r>
              <a:rPr lang="en-US" sz="40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 </a:t>
            </a:r>
            <a:r>
              <a:rPr lang="en-US" sz="40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principalities, </a:t>
            </a:r>
            <a:endParaRPr lang="en-US" sz="4000" u="sng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 </a:t>
            </a:r>
            <a:r>
              <a:rPr lang="en-US" sz="40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things present, </a:t>
            </a:r>
            <a:r>
              <a:rPr lang="en-US" sz="40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 </a:t>
            </a:r>
            <a:r>
              <a:rPr lang="en-US" sz="40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things to come, </a:t>
            </a:r>
            <a:endParaRPr lang="en-US" sz="4000" u="sng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 </a:t>
            </a:r>
            <a:r>
              <a:rPr lang="en-US" sz="40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powers, </a:t>
            </a:r>
            <a:r>
              <a:rPr lang="en-US" sz="40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 </a:t>
            </a:r>
            <a:r>
              <a:rPr lang="en-US" sz="40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height, </a:t>
            </a:r>
            <a:r>
              <a:rPr lang="en-US" sz="40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 </a:t>
            </a:r>
            <a:r>
              <a:rPr lang="en-US" sz="40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depth, </a:t>
            </a:r>
            <a:endParaRPr lang="en-US" sz="4000" u="sng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 </a:t>
            </a:r>
            <a:r>
              <a:rPr lang="en-US" sz="40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any other created thing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sz="4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</a:t>
            </a:r>
            <a:r>
              <a:rPr lang="en-US" sz="40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able to separate us from </a:t>
            </a:r>
            <a:r>
              <a:rPr lang="en-US" sz="4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love of God, which is in Christ Jesus our </a:t>
            </a:r>
            <a:r>
              <a:rPr lang="en-US" sz="4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Lord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(Romans 8:31-39)</a:t>
            </a:r>
            <a:endParaRPr lang="en-US" sz="3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86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does God really care about me in my angui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2101"/>
            <a:ext cx="12161520" cy="5975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1559"/>
          </a:xfrm>
        </p:spPr>
        <p:txBody>
          <a:bodyPr>
            <a:noAutofit/>
          </a:bodyPr>
          <a:lstStyle/>
          <a:p>
            <a:r>
              <a:rPr lang="en-US" sz="6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Does Jesus Really Care about Me?</a:t>
            </a:r>
            <a:endParaRPr lang="en-US" sz="6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560"/>
            <a:ext cx="12192000" cy="5806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has Shown </a:t>
            </a:r>
            <a:r>
              <a:rPr lang="en-US" sz="36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ompassion to You</a:t>
            </a: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is </a:t>
            </a:r>
            <a:r>
              <a:rPr lang="en-US" sz="36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ware of All of Your Thoughts, Sorrows, &amp; Pain</a:t>
            </a:r>
          </a:p>
          <a:p>
            <a:pPr marL="0" indent="0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is Willing to </a:t>
            </a:r>
            <a:r>
              <a:rPr lang="en-US" sz="36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edeem You of every Sin</a:t>
            </a:r>
          </a:p>
          <a:p>
            <a:pPr marL="0" indent="0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</a:t>
            </a:r>
            <a:r>
              <a:rPr lang="en-US" sz="36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ndured the Cross for You, Be Obedient to Him</a:t>
            </a:r>
          </a:p>
          <a:p>
            <a:pPr marL="0" indent="0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you responded to His invitation to be forgiven of your sins by believing, repenting, confessing, &amp; being baptized?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(Acts 2:36-38; 8:35-38; 22:16)  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904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does God really care about me in my angui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74800"/>
            <a:ext cx="12161520" cy="528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61520" cy="1574799"/>
          </a:xfrm>
        </p:spPr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" y="1574800"/>
            <a:ext cx="11861800" cy="4602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77s- Jesus Let Us Come to Know You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78s- Faithful Love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165- Thus Remember Me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466- Does Jesus Care?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348- Almost Persuaded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72- Be with Me Lord 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59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does God really care about me in my angui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2101"/>
            <a:ext cx="12161520" cy="5975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1559"/>
          </a:xfrm>
        </p:spPr>
        <p:txBody>
          <a:bodyPr>
            <a:noAutofit/>
          </a:bodyPr>
          <a:lstStyle/>
          <a:p>
            <a:r>
              <a:rPr lang="en-US" sz="6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Does Jesus Really Care about Me?</a:t>
            </a:r>
            <a:endParaRPr lang="en-US" sz="6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560"/>
            <a:ext cx="12192000" cy="5806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Showed </a:t>
            </a:r>
            <a:r>
              <a:rPr lang="en-US" sz="40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ompassion to All the People</a:t>
            </a:r>
          </a:p>
        </p:txBody>
      </p:sp>
    </p:spTree>
    <p:extLst>
      <p:ext uri="{BB962C8B-B14F-4D97-AF65-F5344CB8AC3E}">
        <p14:creationId xmlns:p14="http://schemas.microsoft.com/office/powerpoint/2010/main" val="264576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does God really care about me in my angui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2101"/>
            <a:ext cx="12161520" cy="5975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1559"/>
          </a:xfrm>
        </p:spPr>
        <p:txBody>
          <a:bodyPr>
            <a:noAutofit/>
          </a:bodyPr>
          <a:lstStyle/>
          <a:p>
            <a:pPr algn="ctr"/>
            <a:r>
              <a:rPr lang="en-US" sz="6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Showed Compassion to All</a:t>
            </a:r>
            <a:endParaRPr lang="en-US" sz="6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560"/>
            <a:ext cx="12192000" cy="58064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“Jesus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was going through all the cities and villages, </a:t>
            </a:r>
            <a:r>
              <a:rPr lang="en-US" sz="3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teaching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their synagogues and </a:t>
            </a:r>
            <a:r>
              <a:rPr lang="en-US" sz="3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proclaiming </a:t>
            </a:r>
            <a:r>
              <a:rPr lang="en-US" sz="38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gospel of the kingdom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and </a:t>
            </a:r>
            <a:r>
              <a:rPr lang="en-US" sz="3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healing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800" dirty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every kind of disease and every kind of sickness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 algn="ctr">
              <a:buNone/>
            </a:pPr>
            <a:endParaRPr lang="en-US" sz="3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Seeing </a:t>
            </a:r>
            <a:r>
              <a:rPr lang="en-US" sz="38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38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people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8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felt compassion </a:t>
            </a:r>
            <a:r>
              <a:rPr lang="en-US" sz="38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them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because </a:t>
            </a:r>
            <a:r>
              <a:rPr lang="en-US" sz="3800" dirty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 were </a:t>
            </a:r>
            <a:r>
              <a:rPr lang="en-US" sz="3800" dirty="0" smtClean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distressed </a:t>
            </a:r>
            <a:r>
              <a:rPr lang="en-US" sz="3800" dirty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3800" dirty="0" smtClean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dispirited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like sheep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without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shepherd” (Matthew 9:35-36) </a:t>
            </a:r>
            <a:endParaRPr lang="en-US" sz="3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72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does God really care about me in my angui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2101"/>
            <a:ext cx="12161520" cy="5975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1559"/>
          </a:xfrm>
        </p:spPr>
        <p:txBody>
          <a:bodyPr>
            <a:noAutofit/>
          </a:bodyPr>
          <a:lstStyle/>
          <a:p>
            <a:pPr algn="ctr"/>
            <a:r>
              <a:rPr lang="en-US" sz="6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Showed Compassion to All</a:t>
            </a:r>
            <a:endParaRPr lang="en-US" sz="6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560"/>
            <a:ext cx="12192000" cy="58064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800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38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Children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were brought to Him so that </a:t>
            </a:r>
            <a:r>
              <a:rPr lang="en-US" sz="38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might lay His hands on them </a:t>
            </a:r>
            <a:r>
              <a:rPr lang="en-US" sz="38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38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pray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disciples rebuked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them.</a:t>
            </a:r>
          </a:p>
          <a:p>
            <a:pPr marL="0" indent="0" algn="ctr">
              <a:buNone/>
            </a:pPr>
            <a:endParaRPr lang="en-US" sz="2000" b="1" baseline="30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</a:t>
            </a:r>
            <a:r>
              <a:rPr lang="en-US" sz="38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said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“Let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38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children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alone, and </a:t>
            </a:r>
            <a:r>
              <a:rPr lang="en-US" sz="3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not hinder them from coming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8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Me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for </a:t>
            </a:r>
            <a:r>
              <a:rPr lang="en-US" sz="38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kingdom of heaven belongs to such as these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.” </a:t>
            </a:r>
            <a:endParaRPr lang="en-US" sz="3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After </a:t>
            </a:r>
            <a:r>
              <a:rPr lang="en-US" sz="38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laying His hands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them, He departed from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there” (Matthew 19:13-15).</a:t>
            </a:r>
            <a:endParaRPr lang="en-US" sz="3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32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does God really care about me in my angui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2101"/>
            <a:ext cx="12161520" cy="5975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1559"/>
          </a:xfrm>
        </p:spPr>
        <p:txBody>
          <a:bodyPr>
            <a:noAutofit/>
          </a:bodyPr>
          <a:lstStyle/>
          <a:p>
            <a:pPr algn="ctr"/>
            <a:r>
              <a:rPr lang="en-US" sz="6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Showed Compassion to All</a:t>
            </a:r>
            <a:endParaRPr lang="en-US" sz="6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560"/>
            <a:ext cx="12192000" cy="58064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After Lazarus died, his sister Mary wept for him. </a:t>
            </a:r>
          </a:p>
          <a:p>
            <a:pPr marL="0" indent="0" algn="ctr">
              <a:buNone/>
            </a:pPr>
            <a:r>
              <a:rPr lang="en-US" sz="3600" b="1" baseline="30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therefore </a:t>
            </a:r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saw her </a:t>
            </a:r>
            <a:r>
              <a:rPr lang="en-US" sz="3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(Mary) weeping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and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Jews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came with her </a:t>
            </a:r>
            <a:r>
              <a:rPr lang="en-US" sz="3600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also</a:t>
            </a:r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weeping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was deeply moved in spirit </a:t>
            </a:r>
            <a:r>
              <a:rPr lang="en-US" sz="36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was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troubled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6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said, 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 have you laid him?” They *said to Him, “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Lord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come and see.” </a:t>
            </a:r>
            <a:r>
              <a:rPr lang="en-US" sz="36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wept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Jews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were saying, “See how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loved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him!”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(John 11:33-36)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10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does God really care about me in my angui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2101"/>
            <a:ext cx="12161520" cy="5975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1559"/>
          </a:xfrm>
        </p:spPr>
        <p:txBody>
          <a:bodyPr>
            <a:noAutofit/>
          </a:bodyPr>
          <a:lstStyle/>
          <a:p>
            <a:r>
              <a:rPr lang="en-US" sz="6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Does Jesus Really Care about Me?</a:t>
            </a:r>
            <a:endParaRPr lang="en-US" sz="6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560"/>
            <a:ext cx="12192000" cy="5806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Showed </a:t>
            </a:r>
            <a:r>
              <a:rPr lang="en-US" sz="40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ompassion to All the People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is </a:t>
            </a:r>
            <a:r>
              <a:rPr lang="en-US" sz="40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ware of All of Man’s Thoughts, Sorrows &amp; Pain</a:t>
            </a:r>
          </a:p>
          <a:p>
            <a:pPr marL="0" indent="0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73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does God really care about me in my angui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2101"/>
            <a:ext cx="12161520" cy="5975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1559"/>
          </a:xfrm>
        </p:spPr>
        <p:txBody>
          <a:bodyPr>
            <a:noAutofit/>
          </a:bodyPr>
          <a:lstStyle/>
          <a:p>
            <a:pPr algn="ctr"/>
            <a:r>
              <a:rPr lang="en-US" sz="5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is Aware of All Man’s Thoughts</a:t>
            </a:r>
            <a:endParaRPr lang="en-US" sz="5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560"/>
            <a:ext cx="12192000" cy="58064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</a:t>
            </a:r>
            <a:r>
              <a:rPr lang="en-US" sz="38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knew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they wished to question Him,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said to them, </a:t>
            </a:r>
            <a:endParaRPr lang="en-US" sz="3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3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deliberating together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about this, that I said,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‘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little while,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will not see Me,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again a little while, and you will see Me’?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Truly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truly, </a:t>
            </a:r>
            <a:r>
              <a:rPr lang="en-US" sz="38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say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you, that </a:t>
            </a:r>
            <a:r>
              <a:rPr lang="en-US" sz="38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will </a:t>
            </a:r>
            <a:r>
              <a:rPr lang="en-US" sz="3800" dirty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weep </a:t>
            </a:r>
            <a:r>
              <a:rPr lang="en-US" sz="3800" dirty="0" smtClean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lament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but the world will rejoice; </a:t>
            </a:r>
            <a:r>
              <a:rPr lang="en-US" sz="38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will </a:t>
            </a:r>
            <a:r>
              <a:rPr lang="en-US" sz="3800" dirty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grieve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but </a:t>
            </a:r>
            <a:r>
              <a:rPr lang="en-US" sz="38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800" dirty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grief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be turned into </a:t>
            </a:r>
            <a:r>
              <a:rPr lang="en-US" sz="38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joy…</a:t>
            </a:r>
            <a:endParaRPr lang="en-US" sz="3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49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does God really care about me in my angui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2101"/>
            <a:ext cx="12161520" cy="5975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1559"/>
          </a:xfrm>
        </p:spPr>
        <p:txBody>
          <a:bodyPr>
            <a:noAutofit/>
          </a:bodyPr>
          <a:lstStyle/>
          <a:p>
            <a:pPr algn="ctr"/>
            <a:r>
              <a:rPr lang="en-US" sz="5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is Aware of All Man’s Pain</a:t>
            </a:r>
            <a:endParaRPr lang="en-US" sz="5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560"/>
            <a:ext cx="12192000" cy="58064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…Whenever </a:t>
            </a:r>
            <a:r>
              <a:rPr lang="en-US" sz="38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woman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in labor she has </a:t>
            </a:r>
            <a:r>
              <a:rPr lang="en-US" sz="3800" dirty="0" smtClean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pain</a:t>
            </a:r>
            <a:r>
              <a:rPr lang="en-US" sz="3800" dirty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because her hour has come; but when she gives birth to the child, she </a:t>
            </a:r>
            <a:r>
              <a:rPr lang="en-US" sz="3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longer remembers </a:t>
            </a:r>
            <a:r>
              <a:rPr lang="en-US" sz="3800" dirty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anguish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because of </a:t>
            </a:r>
            <a:r>
              <a:rPr lang="en-US" sz="38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joy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</a:t>
            </a:r>
            <a:r>
              <a:rPr lang="en-US" sz="3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sz="3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child </a:t>
            </a:r>
            <a:r>
              <a:rPr lang="en-US" sz="3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 been born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into the world.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Therefore </a:t>
            </a:r>
            <a:r>
              <a:rPr lang="en-US" sz="38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too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now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but </a:t>
            </a:r>
            <a:r>
              <a:rPr lang="en-US" sz="38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will see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again,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38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heart will rejoice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800" dirty="0" smtClean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grief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one </a:t>
            </a:r>
            <a:r>
              <a:rPr lang="en-US" sz="38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take your joy away from 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 (John 16:19-22).</a:t>
            </a:r>
            <a:endParaRPr lang="en-US" sz="3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54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1148</TotalTime>
  <Words>1754</Words>
  <Application>Microsoft Office PowerPoint</Application>
  <PresentationFormat>Widescreen</PresentationFormat>
  <Paragraphs>141</Paragraphs>
  <Slides>28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Tahoma</vt:lpstr>
      <vt:lpstr>Office Theme</vt:lpstr>
      <vt:lpstr>Hymns for Worship at Woodmont</vt:lpstr>
      <vt:lpstr>Does Jesus Really Care about Me?</vt:lpstr>
      <vt:lpstr>Does Jesus Really Care about Me?</vt:lpstr>
      <vt:lpstr>Jesus Showed Compassion to All</vt:lpstr>
      <vt:lpstr>Jesus Showed Compassion to All</vt:lpstr>
      <vt:lpstr>Jesus Showed Compassion to All</vt:lpstr>
      <vt:lpstr>Does Jesus Really Care about Me?</vt:lpstr>
      <vt:lpstr>Jesus is Aware of All Man’s Thoughts</vt:lpstr>
      <vt:lpstr>Jesus is Aware of All Man’s Pain</vt:lpstr>
      <vt:lpstr>Jesus is Aware of All Man’s Sorrows</vt:lpstr>
      <vt:lpstr>Jesus is Aware of All Man’s Thoughts</vt:lpstr>
      <vt:lpstr>Jesus is Aware of All Man’s Thoughts</vt:lpstr>
      <vt:lpstr>Jesus is Aware of All Man’s Thoughts</vt:lpstr>
      <vt:lpstr>Jesus is Aware of All Man’s Thoughts</vt:lpstr>
      <vt:lpstr>Jesus is Aware of All Man’s Thoughts</vt:lpstr>
      <vt:lpstr>Does Jesus Really Care about Me?</vt:lpstr>
      <vt:lpstr>Jesus was Willing to Redeem Mankind</vt:lpstr>
      <vt:lpstr>Jesus was Willing to Redeem Mankind</vt:lpstr>
      <vt:lpstr>Jesus was Willing to Redeem Mankind</vt:lpstr>
      <vt:lpstr>Does Jesus Really Care about Me?</vt:lpstr>
      <vt:lpstr>Jesus Endured the Cross</vt:lpstr>
      <vt:lpstr>Jesus Promised to be with Obedient</vt:lpstr>
      <vt:lpstr>Jesus Promised to be with Obedient</vt:lpstr>
      <vt:lpstr>Jesus Promised to be with Obedient</vt:lpstr>
      <vt:lpstr>Jesus Promised to be with Obedient</vt:lpstr>
      <vt:lpstr>Jesus Promised to be with Obedient</vt:lpstr>
      <vt:lpstr>Does Jesus Really Care about Me?</vt:lpstr>
      <vt:lpstr>Hymns for Worship at Woodmont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32</cp:revision>
  <dcterms:created xsi:type="dcterms:W3CDTF">2019-09-08T00:13:46Z</dcterms:created>
  <dcterms:modified xsi:type="dcterms:W3CDTF">2019-09-08T19:22:20Z</dcterms:modified>
</cp:coreProperties>
</file>