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9A070-62A4-4B64-B47B-CC6F91938F0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BC395-87BB-4F40-AFBD-D1C1196E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8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do it because God is not going to give you more than you can bear (1 Cor. 10:13).  If you try to do it on your own strength, you will fail.  “be strong in the Lord and in the</a:t>
            </a:r>
            <a:r>
              <a:rPr lang="en-US" baseline="0" dirty="0" smtClean="0"/>
              <a:t> strength of His might” (Eph. 6:10).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4CA46-3E6B-4226-A0CC-D74A1FC6EC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5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6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0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9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6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8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1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5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7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1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7D3F-EA8B-4A31-AF06-C689605114AA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397A-5BE2-4073-9828-34EA07D3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2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I Become Longsuffering</a:t>
            </a:r>
            <a:endParaRPr lang="en-US" sz="12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8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123"/>
          </a:xfrm>
        </p:spPr>
        <p:txBody>
          <a:bodyPr>
            <a:noAutofit/>
          </a:bodyPr>
          <a:lstStyle/>
          <a:p>
            <a:pPr algn="ctr"/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I become Longsuffering?</a:t>
            </a:r>
            <a:endParaRPr lang="en-US" sz="6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722"/>
            <a:ext cx="12192000" cy="58162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 your eyes on Jesus (Heb. 12:1-3; Col. 3:1ff)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Him (Jn. 14:15; 1 Cor. 13:1ff; 2 Cor. 5:14) 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 to God- resist the devil, he will flee (James 4:7)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to death your affections &amp; lusts (Gal. 2:20; 5:24)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and meditate on God’s Word (Phil. 4:6-8)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it in your everyday life (Phil. 4:9) 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to go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trials with attitude of joy (Jas. 1:2-4)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2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How do I become Longsuffering?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</cp:revision>
  <dcterms:created xsi:type="dcterms:W3CDTF">2019-10-27T13:12:39Z</dcterms:created>
  <dcterms:modified xsi:type="dcterms:W3CDTF">2019-10-27T13:12:53Z</dcterms:modified>
</cp:coreProperties>
</file>