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4" d="100"/>
          <a:sy n="84" d="100"/>
        </p:scale>
        <p:origin x="1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E407DE36-7193-424D-8B59-2FE766975A9C}" type="datetimeFigureOut">
              <a:rPr lang="en-US" smtClean="0"/>
              <a:t>2/9/2020</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38EB38EC-CD4A-49E2-BCBD-71D1CF05F7F8}" type="slidenum">
              <a:rPr lang="en-US" smtClean="0"/>
              <a:t>‹#›</a:t>
            </a:fld>
            <a:endParaRPr lang="en-US"/>
          </a:p>
        </p:txBody>
      </p:sp>
    </p:spTree>
    <p:extLst>
      <p:ext uri="{BB962C8B-B14F-4D97-AF65-F5344CB8AC3E}">
        <p14:creationId xmlns:p14="http://schemas.microsoft.com/office/powerpoint/2010/main" val="397947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A6C73D02-AFB3-448A-AAC1-A85248605D3C}" type="datetimeFigureOut">
              <a:rPr lang="en-US" smtClean="0"/>
              <a:t>2/9/2020</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08A83656-010B-46F0-8EA0-780667794BEF}" type="slidenum">
              <a:rPr lang="en-US" smtClean="0"/>
              <a:t>‹#›</a:t>
            </a:fld>
            <a:endParaRPr lang="en-US"/>
          </a:p>
        </p:txBody>
      </p:sp>
    </p:spTree>
    <p:extLst>
      <p:ext uri="{BB962C8B-B14F-4D97-AF65-F5344CB8AC3E}">
        <p14:creationId xmlns:p14="http://schemas.microsoft.com/office/powerpoint/2010/main" val="2745504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Worry- staying home from</a:t>
            </a:r>
            <a:r>
              <a:rPr lang="en-US" baseline="0" dirty="0" smtClean="0"/>
              <a:t> GM to </a:t>
            </a:r>
            <a:r>
              <a:rPr lang="en-US" dirty="0" smtClean="0"/>
              <a:t>prepare food for the preacher is wrong priority,</a:t>
            </a:r>
            <a:r>
              <a:rPr lang="en-US" baseline="0" dirty="0" smtClean="0"/>
              <a:t> being more worried about losing your position on your team missing services or worried more about studying for your test is being worried about the wrong thing.  Long term illness, cancer, caring for spouse and it appears that God isn’t answering my prayers, I’m weary.  Paul’s thorn in the flesh wasn’t removed after praying 3X.  You suffer affliction for doing right- Paul, insulted, called names, cursed out,  being told you are making ridiculous arguments, anti, Tired of doing right when everyone else seems to be doing wrong.  Righteousness doesn’t pay we may say to ourselves.  Yielding to sin leads to great burdens like David (physically, emotionally, psychologically, spiritually) knew better.  Pharisees &amp; Lawyers weighed down men is burdens too hard to bear and wouldn’t lift their finger to help (Lk. 11:46; Mt. 23:4). How?  They don’t give them the true care for their burden of sin.</a:t>
            </a:r>
            <a:endParaRPr lang="en-US" dirty="0"/>
          </a:p>
        </p:txBody>
      </p:sp>
      <p:sp>
        <p:nvSpPr>
          <p:cNvPr id="4" name="Slide Number Placeholder 3"/>
          <p:cNvSpPr>
            <a:spLocks noGrp="1"/>
          </p:cNvSpPr>
          <p:nvPr>
            <p:ph type="sldNum" sz="quarter" idx="10"/>
          </p:nvPr>
        </p:nvSpPr>
        <p:spPr/>
        <p:txBody>
          <a:bodyPr/>
          <a:lstStyle/>
          <a:p>
            <a:fld id="{924A0ED5-B076-48E2-B39F-98A63A2C2E78}" type="slidenum">
              <a:rPr lang="en-US" smtClean="0"/>
              <a:t>3</a:t>
            </a:fld>
            <a:endParaRPr lang="en-US"/>
          </a:p>
        </p:txBody>
      </p:sp>
    </p:spTree>
    <p:extLst>
      <p:ext uri="{BB962C8B-B14F-4D97-AF65-F5344CB8AC3E}">
        <p14:creationId xmlns:p14="http://schemas.microsoft.com/office/powerpoint/2010/main" val="325524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Angry words while short tempered, lash out in frustration.</a:t>
            </a:r>
            <a:r>
              <a:rPr lang="en-US" baseline="0" dirty="0" smtClean="0"/>
              <a:t>  Satan might be behind your illness, he wanted Job to blame &amp; curse God but never His fault (Jas. 1:13ff).  If we’re afraid of persecution, how can we be the light of the world and the salt of the earth (Mt. 5:13-16).  Did the apostles quit doing what’s right?   Was Paul too great a sinner?</a:t>
            </a:r>
            <a:endParaRPr lang="en-US" dirty="0"/>
          </a:p>
        </p:txBody>
      </p:sp>
      <p:sp>
        <p:nvSpPr>
          <p:cNvPr id="4" name="Slide Number Placeholder 3"/>
          <p:cNvSpPr>
            <a:spLocks noGrp="1"/>
          </p:cNvSpPr>
          <p:nvPr>
            <p:ph type="sldNum" sz="quarter" idx="10"/>
          </p:nvPr>
        </p:nvSpPr>
        <p:spPr/>
        <p:txBody>
          <a:bodyPr/>
          <a:lstStyle/>
          <a:p>
            <a:fld id="{924A0ED5-B076-48E2-B39F-98A63A2C2E78}" type="slidenum">
              <a:rPr lang="en-US" smtClean="0"/>
              <a:t>4</a:t>
            </a:fld>
            <a:endParaRPr lang="en-US"/>
          </a:p>
        </p:txBody>
      </p:sp>
    </p:spTree>
    <p:extLst>
      <p:ext uri="{BB962C8B-B14F-4D97-AF65-F5344CB8AC3E}">
        <p14:creationId xmlns:p14="http://schemas.microsoft.com/office/powerpoint/2010/main" val="3889265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Weary- feeling fatigue,</a:t>
            </a:r>
            <a:r>
              <a:rPr lang="en-US" baseline="0" dirty="0" smtClean="0"/>
              <a:t> working hard, Heavy laden- </a:t>
            </a:r>
            <a:r>
              <a:rPr lang="en-US" sz="1200" kern="1200" dirty="0" smtClean="0">
                <a:solidFill>
                  <a:schemeClr val="tx1"/>
                </a:solidFill>
                <a:latin typeface="+mn-lt"/>
                <a:ea typeface="+mn-ea"/>
                <a:cs typeface="+mn-cs"/>
              </a:rPr>
              <a:t> to </a:t>
            </a:r>
            <a:r>
              <a:rPr lang="en-US" sz="1200" i="1" kern="1200" dirty="0" smtClean="0">
                <a:solidFill>
                  <a:schemeClr val="tx1"/>
                </a:solidFill>
                <a:latin typeface="+mn-lt"/>
                <a:ea typeface="+mn-ea"/>
                <a:cs typeface="+mn-cs"/>
              </a:rPr>
              <a:t>load</a:t>
            </a:r>
            <a:r>
              <a:rPr lang="en-US" sz="1200" i="0" kern="1200" dirty="0" smtClean="0">
                <a:solidFill>
                  <a:schemeClr val="tx1"/>
                </a:solidFill>
                <a:latin typeface="+mn-lt"/>
                <a:ea typeface="+mn-ea"/>
                <a:cs typeface="+mn-cs"/>
              </a:rPr>
              <a:t> up (properly as a vessel or animal), that is, (figuratively) to </a:t>
            </a:r>
            <a:r>
              <a:rPr lang="en-US" sz="1200" i="1" kern="1200" dirty="0" smtClean="0">
                <a:solidFill>
                  <a:schemeClr val="tx1"/>
                </a:solidFill>
                <a:latin typeface="+mn-lt"/>
                <a:ea typeface="+mn-ea"/>
                <a:cs typeface="+mn-cs"/>
              </a:rPr>
              <a:t>overburden</a:t>
            </a:r>
            <a:r>
              <a:rPr lang="en-US" sz="1200" i="0" kern="1200" dirty="0" smtClean="0">
                <a:solidFill>
                  <a:schemeClr val="tx1"/>
                </a:solidFill>
                <a:latin typeface="+mn-lt"/>
                <a:ea typeface="+mn-ea"/>
                <a:cs typeface="+mn-cs"/>
              </a:rPr>
              <a:t> with ceremony (or spiritual anxiety)</a:t>
            </a:r>
            <a:r>
              <a:rPr lang="en-US" baseline="0" dirty="0" smtClean="0"/>
              <a:t>Jesus understood- weary from his journey (John 4:6) (worry, sickness, persecution, righteous, sinner) </a:t>
            </a:r>
            <a:r>
              <a:rPr lang="en-US" dirty="0" smtClean="0"/>
              <a:t>Don’t worry God will take care of you, Grace that is greater than all my</a:t>
            </a:r>
            <a:r>
              <a:rPr lang="en-US" baseline="0" dirty="0" smtClean="0"/>
              <a:t> sin, His Grace is Sufficient for Me (58s), “Follow Me” (564) Complaining how folks treating you- remember what they did to our Lord, Be faithful weary pilgrim, but now we’ll make the journey with your hand safe in mine. “At Calvary” (426)  Mercy there was great &amp; grace was free, pardon there was multiplied to Me, there My burdened soul found liberty at Calvary.</a:t>
            </a:r>
            <a:endParaRPr lang="en-US" dirty="0"/>
          </a:p>
        </p:txBody>
      </p:sp>
      <p:sp>
        <p:nvSpPr>
          <p:cNvPr id="4" name="Slide Number Placeholder 3"/>
          <p:cNvSpPr>
            <a:spLocks noGrp="1"/>
          </p:cNvSpPr>
          <p:nvPr>
            <p:ph type="sldNum" sz="quarter" idx="10"/>
          </p:nvPr>
        </p:nvSpPr>
        <p:spPr/>
        <p:txBody>
          <a:bodyPr/>
          <a:lstStyle/>
          <a:p>
            <a:fld id="{924A0ED5-B076-48E2-B39F-98A63A2C2E78}" type="slidenum">
              <a:rPr lang="en-US" smtClean="0"/>
              <a:t>5</a:t>
            </a:fld>
            <a:endParaRPr lang="en-US"/>
          </a:p>
        </p:txBody>
      </p:sp>
    </p:spTree>
    <p:extLst>
      <p:ext uri="{BB962C8B-B14F-4D97-AF65-F5344CB8AC3E}">
        <p14:creationId xmlns:p14="http://schemas.microsoft.com/office/powerpoint/2010/main" val="3395552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was meek and lowly in heart.  Yoke- “</a:t>
            </a:r>
            <a:r>
              <a:rPr lang="en-US" sz="1200" kern="1200" dirty="0" smtClean="0">
                <a:solidFill>
                  <a:schemeClr val="tx1"/>
                </a:solidFill>
                <a:latin typeface="+mn-lt"/>
                <a:ea typeface="+mn-ea"/>
                <a:cs typeface="+mn-cs"/>
              </a:rPr>
              <a:t>(to </a:t>
            </a:r>
            <a:r>
              <a:rPr lang="en-US" sz="1200" i="1" kern="1200" dirty="0" smtClean="0">
                <a:solidFill>
                  <a:schemeClr val="tx1"/>
                </a:solidFill>
                <a:latin typeface="+mn-lt"/>
                <a:ea typeface="+mn-ea"/>
                <a:cs typeface="+mn-cs"/>
              </a:rPr>
              <a:t>join</a:t>
            </a:r>
            <a:r>
              <a:rPr lang="en-US" sz="1200" i="0" kern="1200" dirty="0" smtClean="0">
                <a:solidFill>
                  <a:schemeClr val="tx1"/>
                </a:solidFill>
                <a:latin typeface="+mn-lt"/>
                <a:ea typeface="+mn-ea"/>
                <a:cs typeface="+mn-cs"/>
              </a:rPr>
              <a:t>, especially by a yoke); a </a:t>
            </a:r>
            <a:r>
              <a:rPr lang="en-US" sz="1200" i="1" kern="1200" dirty="0" smtClean="0">
                <a:solidFill>
                  <a:schemeClr val="tx1"/>
                </a:solidFill>
                <a:latin typeface="+mn-lt"/>
                <a:ea typeface="+mn-ea"/>
                <a:cs typeface="+mn-cs"/>
              </a:rPr>
              <a:t>coupling</a:t>
            </a:r>
            <a:r>
              <a:rPr lang="en-US" sz="1200" i="0" kern="1200" dirty="0" smtClean="0">
                <a:solidFill>
                  <a:schemeClr val="tx1"/>
                </a:solidFill>
                <a:latin typeface="+mn-lt"/>
                <a:ea typeface="+mn-ea"/>
                <a:cs typeface="+mn-cs"/>
              </a:rPr>
              <a:t>, that is, (figuratively) </a:t>
            </a:r>
            <a:r>
              <a:rPr lang="en-US" sz="1200" i="1" kern="1200" dirty="0" smtClean="0">
                <a:solidFill>
                  <a:schemeClr val="tx1"/>
                </a:solidFill>
                <a:latin typeface="+mn-lt"/>
                <a:ea typeface="+mn-ea"/>
                <a:cs typeface="+mn-cs"/>
              </a:rPr>
              <a:t>servitude</a:t>
            </a:r>
            <a:r>
              <a:rPr lang="en-US" sz="1200" i="0" kern="1200" dirty="0" smtClean="0">
                <a:solidFill>
                  <a:schemeClr val="tx1"/>
                </a:solidFill>
                <a:latin typeface="+mn-lt"/>
                <a:ea typeface="+mn-ea"/>
                <a:cs typeface="+mn-cs"/>
              </a:rPr>
              <a:t> (a </a:t>
            </a:r>
            <a:r>
              <a:rPr lang="en-US" sz="1200" i="1" kern="1200" dirty="0" smtClean="0">
                <a:solidFill>
                  <a:schemeClr val="tx1"/>
                </a:solidFill>
                <a:latin typeface="+mn-lt"/>
                <a:ea typeface="+mn-ea"/>
                <a:cs typeface="+mn-cs"/>
              </a:rPr>
              <a:t>law</a:t>
            </a:r>
            <a:r>
              <a:rPr lang="en-US" sz="1200" i="0" kern="1200" dirty="0" smtClean="0">
                <a:solidFill>
                  <a:schemeClr val="tx1"/>
                </a:solidFill>
                <a:latin typeface="+mn-lt"/>
                <a:ea typeface="+mn-ea"/>
                <a:cs typeface="+mn-cs"/>
              </a:rPr>
              <a:t> or </a:t>
            </a:r>
            <a:r>
              <a:rPr lang="en-US" sz="1200" i="1" kern="1200" dirty="0" smtClean="0">
                <a:solidFill>
                  <a:schemeClr val="tx1"/>
                </a:solidFill>
                <a:latin typeface="+mn-lt"/>
                <a:ea typeface="+mn-ea"/>
                <a:cs typeface="+mn-cs"/>
              </a:rPr>
              <a:t>obligation</a:t>
            </a:r>
            <a:r>
              <a:rPr lang="en-US" sz="1200" i="0" kern="1200" dirty="0" smtClean="0">
                <a:solidFill>
                  <a:schemeClr val="tx1"/>
                </a:solidFill>
                <a:latin typeface="+mn-lt"/>
                <a:ea typeface="+mn-ea"/>
                <a:cs typeface="+mn-cs"/>
              </a:rPr>
              <a:t>).</a:t>
            </a:r>
            <a:r>
              <a:rPr lang="en-US" dirty="0" smtClean="0"/>
              <a:t> </a:t>
            </a:r>
            <a:r>
              <a:rPr lang="en-US" sz="1200" kern="1200" dirty="0" smtClean="0">
                <a:solidFill>
                  <a:schemeClr val="tx1"/>
                </a:solidFill>
                <a:latin typeface="+mn-lt"/>
                <a:ea typeface="+mn-ea"/>
                <a:cs typeface="+mn-cs"/>
              </a:rPr>
              <a:t>Illustration may be taken from the yoke fitted to the shoulders of the two oxen that drew the Eastern plough. That yoke was only easy for each ox as they both cheerfully bore it together. So with the yoke of </a:t>
            </a:r>
            <a:r>
              <a:rPr lang="en-US" sz="1200" i="1" kern="1200" dirty="0" err="1" smtClean="0">
                <a:solidFill>
                  <a:schemeClr val="tx1"/>
                </a:solidFill>
                <a:latin typeface="+mn-lt"/>
                <a:ea typeface="+mn-ea"/>
                <a:cs typeface="+mn-cs"/>
              </a:rPr>
              <a:t>Sonship</a:t>
            </a:r>
            <a:r>
              <a:rPr lang="en-US" sz="1200" i="1" kern="1200" dirty="0" smtClean="0">
                <a:solidFill>
                  <a:schemeClr val="tx1"/>
                </a:solidFill>
                <a:latin typeface="+mn-lt"/>
                <a:ea typeface="+mn-ea"/>
                <a:cs typeface="+mn-cs"/>
              </a:rPr>
              <a:t>. </a:t>
            </a:r>
            <a:r>
              <a:rPr lang="en-US" dirty="0" smtClean="0"/>
              <a:t>Jesus</a:t>
            </a:r>
            <a:r>
              <a:rPr lang="en-US" baseline="0" dirty="0" smtClean="0"/>
              <a:t> share your heavy load.  It will be light and easy for you only if you have the right perspective. </a:t>
            </a:r>
            <a:r>
              <a:rPr lang="en-US" dirty="0" smtClean="0"/>
              <a:t>Paul’s pain was momentary light (from Mt. 11:30</a:t>
            </a:r>
            <a:r>
              <a:rPr lang="en-US" baseline="0" dirty="0" smtClean="0"/>
              <a:t> only other time used in Bible) </a:t>
            </a:r>
            <a:r>
              <a:rPr lang="en-US" dirty="0" smtClean="0"/>
              <a:t>affliction which produces</a:t>
            </a:r>
            <a:r>
              <a:rPr lang="en-US" baseline="0" dirty="0" smtClean="0"/>
              <a:t> an eternal weight of glory while looking at heavenly things.  He pressed on toward the goal of the resurrection of the dead (Phil. 3:13-14).</a:t>
            </a:r>
            <a:endParaRPr lang="en-US" dirty="0"/>
          </a:p>
        </p:txBody>
      </p:sp>
      <p:sp>
        <p:nvSpPr>
          <p:cNvPr id="4" name="Slide Number Placeholder 3"/>
          <p:cNvSpPr>
            <a:spLocks noGrp="1"/>
          </p:cNvSpPr>
          <p:nvPr>
            <p:ph type="sldNum" sz="quarter" idx="10"/>
          </p:nvPr>
        </p:nvSpPr>
        <p:spPr/>
        <p:txBody>
          <a:bodyPr/>
          <a:lstStyle/>
          <a:p>
            <a:fld id="{924A0ED5-B076-48E2-B39F-98A63A2C2E78}" type="slidenum">
              <a:rPr lang="en-US" smtClean="0"/>
              <a:t>6</a:t>
            </a:fld>
            <a:endParaRPr lang="en-US"/>
          </a:p>
        </p:txBody>
      </p:sp>
    </p:spTree>
    <p:extLst>
      <p:ext uri="{BB962C8B-B14F-4D97-AF65-F5344CB8AC3E}">
        <p14:creationId xmlns:p14="http://schemas.microsoft.com/office/powerpoint/2010/main" val="249883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Solomon came to this understanding that all things are wearisome</a:t>
            </a:r>
            <a:r>
              <a:rPr lang="en-US" baseline="0" dirty="0" smtClean="0"/>
              <a:t> (Eccl. 1:8). Humble yourself- </a:t>
            </a:r>
            <a:r>
              <a:rPr lang="en-US" dirty="0" smtClean="0"/>
              <a:t>If you are weary and heavy</a:t>
            </a:r>
            <a:r>
              <a:rPr lang="en-US" baseline="0" dirty="0" smtClean="0"/>
              <a:t> laden, don’t let your pride or remain in denial about your spiritual life get in the way of coming to Jesus for rest for your soul.  False teachers won’t tell you the whole truth about what will relieve your burdens- just believe. All the songs (5) that are inspired by this verse, “Hark the Gentle Voice” (268); “Jesus Will Give You Rest” (333) Sweet happy rest, Jesus will give you rest; “The Haven of Rest” (365); “Come unto Me” (540); “Come unto Me” (632).  Judgment Day is Coming, Jesus died so that you can live for Him and serve Him and escape from the wrath to come.  Burdens are lifted at Calvary.  Urgency- come to Jesus today!</a:t>
            </a:r>
            <a:endParaRPr lang="en-US" dirty="0"/>
          </a:p>
        </p:txBody>
      </p:sp>
      <p:sp>
        <p:nvSpPr>
          <p:cNvPr id="4" name="Slide Number Placeholder 3"/>
          <p:cNvSpPr>
            <a:spLocks noGrp="1"/>
          </p:cNvSpPr>
          <p:nvPr>
            <p:ph type="sldNum" sz="quarter" idx="10"/>
          </p:nvPr>
        </p:nvSpPr>
        <p:spPr/>
        <p:txBody>
          <a:bodyPr/>
          <a:lstStyle/>
          <a:p>
            <a:fld id="{924A0ED5-B076-48E2-B39F-98A63A2C2E78}" type="slidenum">
              <a:rPr lang="en-US" smtClean="0"/>
              <a:t>7</a:t>
            </a:fld>
            <a:endParaRPr lang="en-US"/>
          </a:p>
        </p:txBody>
      </p:sp>
    </p:spTree>
    <p:extLst>
      <p:ext uri="{BB962C8B-B14F-4D97-AF65-F5344CB8AC3E}">
        <p14:creationId xmlns:p14="http://schemas.microsoft.com/office/powerpoint/2010/main" val="2620671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232A71-4798-4295-BA78-D3A388DA8A73}"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2156865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32A71-4798-4295-BA78-D3A388DA8A73}"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913112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32A71-4798-4295-BA78-D3A388DA8A73}"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74444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32A71-4798-4295-BA78-D3A388DA8A73}"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114219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232A71-4798-4295-BA78-D3A388DA8A73}"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245156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232A71-4798-4295-BA78-D3A388DA8A73}"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208426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232A71-4798-4295-BA78-D3A388DA8A73}" type="datetimeFigureOut">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72747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232A71-4798-4295-BA78-D3A388DA8A73}" type="datetimeFigureOut">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3776271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32A71-4798-4295-BA78-D3A388DA8A73}" type="datetimeFigureOut">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287403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32A71-4798-4295-BA78-D3A388DA8A73}"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4157458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32A71-4798-4295-BA78-D3A388DA8A73}"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6CFC8-FFA7-463A-BB6A-5124CD531F2F}" type="slidenum">
              <a:rPr lang="en-US" smtClean="0"/>
              <a:t>‹#›</a:t>
            </a:fld>
            <a:endParaRPr lang="en-US"/>
          </a:p>
        </p:txBody>
      </p:sp>
    </p:spTree>
    <p:extLst>
      <p:ext uri="{BB962C8B-B14F-4D97-AF65-F5344CB8AC3E}">
        <p14:creationId xmlns:p14="http://schemas.microsoft.com/office/powerpoint/2010/main" val="1271726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32A71-4798-4295-BA78-D3A388DA8A73}" type="datetimeFigureOut">
              <a:rPr lang="en-US" smtClean="0"/>
              <a:t>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6CFC8-FFA7-463A-BB6A-5124CD531F2F}" type="slidenum">
              <a:rPr lang="en-US" smtClean="0"/>
              <a:t>‹#›</a:t>
            </a:fld>
            <a:endParaRPr lang="en-US"/>
          </a:p>
        </p:txBody>
      </p:sp>
    </p:spTree>
    <p:extLst>
      <p:ext uri="{BB962C8B-B14F-4D97-AF65-F5344CB8AC3E}">
        <p14:creationId xmlns:p14="http://schemas.microsoft.com/office/powerpoint/2010/main" val="525086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1051560"/>
          </a:xfrm>
        </p:spPr>
        <p:txBody>
          <a:bodyPr>
            <a:noAutofit/>
          </a:bodyPr>
          <a:lstStyle/>
          <a:p>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Weary and Exhausted?</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50" y="1079783"/>
            <a:ext cx="5908357" cy="5778217"/>
          </a:xfrm>
          <a:prstGeom prst="rect">
            <a:avLst/>
          </a:prstGeom>
        </p:spPr>
      </p:pic>
    </p:spTree>
    <p:extLst>
      <p:ext uri="{BB962C8B-B14F-4D97-AF65-F5344CB8AC3E}">
        <p14:creationId xmlns:p14="http://schemas.microsoft.com/office/powerpoint/2010/main" val="727099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3014"/>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Introduction</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1078523"/>
            <a:ext cx="12191999" cy="5779477"/>
          </a:xfrm>
        </p:spPr>
        <p:txBody>
          <a:bodyPr>
            <a:normAutofit/>
          </a:bodyPr>
          <a:lstStyle/>
          <a:p>
            <a:pPr marL="0" lvl="0" indent="0">
              <a:lnSpc>
                <a:spcPct val="100000"/>
              </a:lnSpc>
              <a:spcBef>
                <a:spcPts val="0"/>
              </a:spcBef>
              <a:buNone/>
              <a:defRPr/>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exhausted because you are carrying all the load?</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0"/>
              </a:spcBef>
              <a:buNone/>
              <a:defRPr/>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0"/>
              </a:spcBef>
              <a:buNone/>
              <a:defRPr/>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burdened with a sickness that won’t go away?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0"/>
              </a:spcBef>
              <a:buNone/>
              <a:defRPr/>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0"/>
              </a:spcBef>
              <a:buNone/>
              <a:defRPr/>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suffering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persecution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doing God’s will?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0"/>
              </a:spcBef>
              <a:buNone/>
              <a:defRPr/>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0"/>
              </a:spcBef>
              <a:buNone/>
              <a:defRPr/>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tired of doing what’s right,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especially 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everyone else seems to be content doing wrong?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0"/>
              </a:spcBef>
              <a:buNone/>
              <a:defRPr/>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0"/>
              </a:spcBef>
              <a:buNone/>
              <a:defRPr/>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suffering from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 kind of an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addiction?  </a:t>
            </a:r>
          </a:p>
          <a:p>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705846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57467"/>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are you </a:t>
            </a: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Weary or Exhausted?</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1273214"/>
            <a:ext cx="12107119" cy="5584785"/>
          </a:xfrm>
        </p:spPr>
        <p:txBody>
          <a:bodyPr>
            <a:normAutofit fontScale="92500"/>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Worry (Luke 10:38-42)?</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Enduring with sickness (2 Cor. 12:7-8)?</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Affliction due to persecution (2 Cor.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11:23-27)?</a:t>
            </a: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Righteousness (tired of doing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what’s right</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Yielding to sin (Psalm 38:1-8; 32:3-4)?</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6600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57467"/>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Temptations Because of Weariness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1273214"/>
            <a:ext cx="12107119" cy="5584785"/>
          </a:xfrm>
        </p:spPr>
        <p:txBody>
          <a:bodyPr>
            <a:normAutofit fontScale="92500"/>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could say things you shouldn’t</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Blame God for your illness </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Become like the world to avoid persecution</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Quit when you’re burned out</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Saying “I’m too great a sinner to be forgiven”</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701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816099"/>
          </a:xfrm>
        </p:spPr>
        <p:txBody>
          <a:bodyPr>
            <a:no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Promises Rest for the Weary (Matthew 11:28-30)</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1816100"/>
            <a:ext cx="12107119" cy="5041899"/>
          </a:xfrm>
        </p:spPr>
        <p:txBody>
          <a:bodyPr>
            <a:normAutofit fontScale="92500" lnSpcReduction="10000"/>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worry- seek God First, Pray (Mt. 6:33-34)</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grace helps you endure (2 Cor. 12:9-10)</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glory rests on persecuted (1 Pet. 4:12-16)</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will </a:t>
            </a: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eap if you don’t give up (Gal. 6:7-10)</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Enslaved sinners can be free- Christ (Jn. 8:31ff)</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654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5729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Come Learn from Jesus (Mt. 11:28-30)</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1257300"/>
            <a:ext cx="12107119" cy="5600699"/>
          </a:xfrm>
        </p:spPr>
        <p:txBody>
          <a:bodyPr>
            <a:normAutofit fontScale="92500"/>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humbly obeyed His Father (Jn. 15:10; Phil. 2:8).</a:t>
            </a:r>
          </a:p>
          <a:p>
            <a:pPr marL="0" indent="0">
              <a:buNone/>
            </a:pPr>
            <a:endParaRPr lang="en-US" sz="1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died so that your sins could be forgiven.           (1 Cor. 15:3-4; Heb. 2:9)</a:t>
            </a:r>
          </a:p>
          <a:p>
            <a:pPr marL="0" indent="0">
              <a:buNone/>
            </a:pPr>
            <a:endParaRPr lang="en-US" sz="1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commands are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 burdensome- you will find rest for your souls in Him (1 Jn. 5:3; Jas. 1:25).</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worldly wise won’t humble their pride, will you (Matt. 11:25;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18:1-4</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Peter 5:5-7)?</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492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5729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Humbly Obey Jesus (Heb. </a:t>
            </a: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5:8-9</a:t>
            </a: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1257300"/>
            <a:ext cx="12107119" cy="5600699"/>
          </a:xfrm>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Believe Jesus is God’s Son (John 8:24)</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 of Your Sins (Luke 13:3)</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Confess Jesus is God’s Son (Matt. 10:32-33)</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Baptized in Order to be Saved (Mark 16:16)</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Faithful until Death (Mt. 28:19-20; Rv. 2:10)</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4046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1110</Words>
  <Application>Microsoft Office PowerPoint</Application>
  <PresentationFormat>Widescreen</PresentationFormat>
  <Paragraphs>69</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PowerPoint Presentation</vt:lpstr>
      <vt:lpstr>Introduction</vt:lpstr>
      <vt:lpstr>Why are you Weary or Exhausted?</vt:lpstr>
      <vt:lpstr>Temptations Because of Weariness</vt:lpstr>
      <vt:lpstr>Jesus Promises Rest for the Weary (Matthew 11:28-30)</vt:lpstr>
      <vt:lpstr>Come Learn from Jesus (Mt. 11:28-30)</vt:lpstr>
      <vt:lpstr>Humbly Obey Jesus (Heb. 5:8-9)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7</cp:revision>
  <cp:lastPrinted>2020-02-09T14:23:40Z</cp:lastPrinted>
  <dcterms:created xsi:type="dcterms:W3CDTF">2020-02-09T08:25:56Z</dcterms:created>
  <dcterms:modified xsi:type="dcterms:W3CDTF">2020-02-09T14:27:24Z</dcterms:modified>
</cp:coreProperties>
</file>