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60"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3" autoAdjust="0"/>
    <p:restoredTop sz="94660"/>
  </p:normalViewPr>
  <p:slideViewPr>
    <p:cSldViewPr snapToGrid="0">
      <p:cViewPr varScale="1">
        <p:scale>
          <a:sx n="83" d="100"/>
          <a:sy n="83"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742916-8E1B-4F23-B335-8A052B8682D4}" type="datetimeFigureOut">
              <a:rPr lang="en-US" smtClean="0"/>
              <a:t>8/23/2020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48499D-748C-4B72-9BB9-F552C94C84A5}" type="slidenum">
              <a:rPr lang="en-US" smtClean="0"/>
              <a:t>‹#›</a:t>
            </a:fld>
            <a:endParaRPr lang="en-US"/>
          </a:p>
        </p:txBody>
      </p:sp>
    </p:spTree>
    <p:extLst>
      <p:ext uri="{BB962C8B-B14F-4D97-AF65-F5344CB8AC3E}">
        <p14:creationId xmlns:p14="http://schemas.microsoft.com/office/powerpoint/2010/main" val="3542514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have a father who is hot tempered, has a short fuse, controlling, envious, manipulative, or verbally &amp; physically abusive?   Learn &amp; imitate Jonathan’s example who was faithful in dealing with his destructive father Saul who became the 1</a:t>
            </a:r>
            <a:r>
              <a:rPr lang="en-US" sz="1200"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st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king of Israel. Saul defeated Ammon &amp; made king.  Jonathan was a valiant warrior in the Lord’s army. But Saul disobeyed God and was told his kingdom would depart from him and given  to a man better than him.  David was anointed as the next king and not Jonathan. Jonathan had to deal with his psychotic, delusional, &amp; paranoid father</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 rest of his life.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us learn from his example in how to deal with a toxic father,</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especially as we are in this Pandemic &amp; election season.</a:t>
            </a:r>
            <a:endParaRPr lang="en-US" sz="1200" dirty="0" smtClean="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B248499D-748C-4B72-9BB9-F552C94C84A5}" type="slidenum">
              <a:rPr lang="en-US" smtClean="0"/>
              <a:t>1</a:t>
            </a:fld>
            <a:endParaRPr lang="en-US"/>
          </a:p>
        </p:txBody>
      </p:sp>
    </p:spTree>
    <p:extLst>
      <p:ext uri="{BB962C8B-B14F-4D97-AF65-F5344CB8AC3E}">
        <p14:creationId xmlns:p14="http://schemas.microsoft.com/office/powerpoint/2010/main" val="130233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the unsung hero like Jonathan was in dealing with his toxic father who was verbally &amp; physically</a:t>
            </a:r>
            <a:r>
              <a:rPr lang="en-US" baseline="0" dirty="0" smtClean="0"/>
              <a:t> abusive having been disobedient to God’s will.  God saved you through His son’s precious blood from Satan’s snares to serve the Lord and then you can help others to be saved and with the Lord’s help deal with a toxic father or relationship with love, joy, and peace in your heart.</a:t>
            </a:r>
            <a:endParaRPr lang="en-US" dirty="0"/>
          </a:p>
        </p:txBody>
      </p:sp>
      <p:sp>
        <p:nvSpPr>
          <p:cNvPr id="4" name="Slide Number Placeholder 3"/>
          <p:cNvSpPr>
            <a:spLocks noGrp="1"/>
          </p:cNvSpPr>
          <p:nvPr>
            <p:ph type="sldNum" sz="quarter" idx="10"/>
          </p:nvPr>
        </p:nvSpPr>
        <p:spPr/>
        <p:txBody>
          <a:bodyPr/>
          <a:lstStyle/>
          <a:p>
            <a:fld id="{B248499D-748C-4B72-9BB9-F552C94C84A5}" type="slidenum">
              <a:rPr lang="en-US" smtClean="0"/>
              <a:t>5</a:t>
            </a:fld>
            <a:endParaRPr lang="en-US"/>
          </a:p>
        </p:txBody>
      </p:sp>
    </p:spTree>
    <p:extLst>
      <p:ext uri="{BB962C8B-B14F-4D97-AF65-F5344CB8AC3E}">
        <p14:creationId xmlns:p14="http://schemas.microsoft.com/office/powerpoint/2010/main" val="3545388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A1D942-1754-4D4B-AA08-3B7447AF9728}"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E28C-C26F-466C-BB44-93DE1BBEDD7C}" type="slidenum">
              <a:rPr lang="en-US" smtClean="0"/>
              <a:t>‹#›</a:t>
            </a:fld>
            <a:endParaRPr lang="en-US"/>
          </a:p>
        </p:txBody>
      </p:sp>
    </p:spTree>
    <p:extLst>
      <p:ext uri="{BB962C8B-B14F-4D97-AF65-F5344CB8AC3E}">
        <p14:creationId xmlns:p14="http://schemas.microsoft.com/office/powerpoint/2010/main" val="3351884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1D942-1754-4D4B-AA08-3B7447AF9728}"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E28C-C26F-466C-BB44-93DE1BBEDD7C}" type="slidenum">
              <a:rPr lang="en-US" smtClean="0"/>
              <a:t>‹#›</a:t>
            </a:fld>
            <a:endParaRPr lang="en-US"/>
          </a:p>
        </p:txBody>
      </p:sp>
    </p:spTree>
    <p:extLst>
      <p:ext uri="{BB962C8B-B14F-4D97-AF65-F5344CB8AC3E}">
        <p14:creationId xmlns:p14="http://schemas.microsoft.com/office/powerpoint/2010/main" val="31296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1D942-1754-4D4B-AA08-3B7447AF9728}"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E28C-C26F-466C-BB44-93DE1BBEDD7C}" type="slidenum">
              <a:rPr lang="en-US" smtClean="0"/>
              <a:t>‹#›</a:t>
            </a:fld>
            <a:endParaRPr lang="en-US"/>
          </a:p>
        </p:txBody>
      </p:sp>
    </p:spTree>
    <p:extLst>
      <p:ext uri="{BB962C8B-B14F-4D97-AF65-F5344CB8AC3E}">
        <p14:creationId xmlns:p14="http://schemas.microsoft.com/office/powerpoint/2010/main" val="84751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A1D942-1754-4D4B-AA08-3B7447AF9728}"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E28C-C26F-466C-BB44-93DE1BBEDD7C}" type="slidenum">
              <a:rPr lang="en-US" smtClean="0"/>
              <a:t>‹#›</a:t>
            </a:fld>
            <a:endParaRPr lang="en-US"/>
          </a:p>
        </p:txBody>
      </p:sp>
    </p:spTree>
    <p:extLst>
      <p:ext uri="{BB962C8B-B14F-4D97-AF65-F5344CB8AC3E}">
        <p14:creationId xmlns:p14="http://schemas.microsoft.com/office/powerpoint/2010/main" val="2793412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A1D942-1754-4D4B-AA08-3B7447AF9728}"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E28C-C26F-466C-BB44-93DE1BBEDD7C}" type="slidenum">
              <a:rPr lang="en-US" smtClean="0"/>
              <a:t>‹#›</a:t>
            </a:fld>
            <a:endParaRPr lang="en-US"/>
          </a:p>
        </p:txBody>
      </p:sp>
    </p:spTree>
    <p:extLst>
      <p:ext uri="{BB962C8B-B14F-4D97-AF65-F5344CB8AC3E}">
        <p14:creationId xmlns:p14="http://schemas.microsoft.com/office/powerpoint/2010/main" val="199540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A1D942-1754-4D4B-AA08-3B7447AF9728}"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3E28C-C26F-466C-BB44-93DE1BBEDD7C}" type="slidenum">
              <a:rPr lang="en-US" smtClean="0"/>
              <a:t>‹#›</a:t>
            </a:fld>
            <a:endParaRPr lang="en-US"/>
          </a:p>
        </p:txBody>
      </p:sp>
    </p:spTree>
    <p:extLst>
      <p:ext uri="{BB962C8B-B14F-4D97-AF65-F5344CB8AC3E}">
        <p14:creationId xmlns:p14="http://schemas.microsoft.com/office/powerpoint/2010/main" val="398832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A1D942-1754-4D4B-AA08-3B7447AF9728}" type="datetimeFigureOut">
              <a:rPr lang="en-US" smtClean="0"/>
              <a:t>8/23/2020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3E28C-C26F-466C-BB44-93DE1BBEDD7C}" type="slidenum">
              <a:rPr lang="en-US" smtClean="0"/>
              <a:t>‹#›</a:t>
            </a:fld>
            <a:endParaRPr lang="en-US"/>
          </a:p>
        </p:txBody>
      </p:sp>
    </p:spTree>
    <p:extLst>
      <p:ext uri="{BB962C8B-B14F-4D97-AF65-F5344CB8AC3E}">
        <p14:creationId xmlns:p14="http://schemas.microsoft.com/office/powerpoint/2010/main" val="195714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A1D942-1754-4D4B-AA08-3B7447AF9728}" type="datetimeFigureOut">
              <a:rPr lang="en-US" smtClean="0"/>
              <a:t>8/23/2020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3E28C-C26F-466C-BB44-93DE1BBEDD7C}" type="slidenum">
              <a:rPr lang="en-US" smtClean="0"/>
              <a:t>‹#›</a:t>
            </a:fld>
            <a:endParaRPr lang="en-US"/>
          </a:p>
        </p:txBody>
      </p:sp>
    </p:spTree>
    <p:extLst>
      <p:ext uri="{BB962C8B-B14F-4D97-AF65-F5344CB8AC3E}">
        <p14:creationId xmlns:p14="http://schemas.microsoft.com/office/powerpoint/2010/main" val="1399558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1D942-1754-4D4B-AA08-3B7447AF9728}" type="datetimeFigureOut">
              <a:rPr lang="en-US" smtClean="0"/>
              <a:t>8/23/2020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3E28C-C26F-466C-BB44-93DE1BBEDD7C}" type="slidenum">
              <a:rPr lang="en-US" smtClean="0"/>
              <a:t>‹#›</a:t>
            </a:fld>
            <a:endParaRPr lang="en-US"/>
          </a:p>
        </p:txBody>
      </p:sp>
    </p:spTree>
    <p:extLst>
      <p:ext uri="{BB962C8B-B14F-4D97-AF65-F5344CB8AC3E}">
        <p14:creationId xmlns:p14="http://schemas.microsoft.com/office/powerpoint/2010/main" val="336041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1D942-1754-4D4B-AA08-3B7447AF9728}"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3E28C-C26F-466C-BB44-93DE1BBEDD7C}" type="slidenum">
              <a:rPr lang="en-US" smtClean="0"/>
              <a:t>‹#›</a:t>
            </a:fld>
            <a:endParaRPr lang="en-US"/>
          </a:p>
        </p:txBody>
      </p:sp>
    </p:spTree>
    <p:extLst>
      <p:ext uri="{BB962C8B-B14F-4D97-AF65-F5344CB8AC3E}">
        <p14:creationId xmlns:p14="http://schemas.microsoft.com/office/powerpoint/2010/main" val="612417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1D942-1754-4D4B-AA08-3B7447AF9728}"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3E28C-C26F-466C-BB44-93DE1BBEDD7C}" type="slidenum">
              <a:rPr lang="en-US" smtClean="0"/>
              <a:t>‹#›</a:t>
            </a:fld>
            <a:endParaRPr lang="en-US"/>
          </a:p>
        </p:txBody>
      </p:sp>
    </p:spTree>
    <p:extLst>
      <p:ext uri="{BB962C8B-B14F-4D97-AF65-F5344CB8AC3E}">
        <p14:creationId xmlns:p14="http://schemas.microsoft.com/office/powerpoint/2010/main" val="3715040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1D942-1754-4D4B-AA08-3B7447AF9728}" type="datetimeFigureOut">
              <a:rPr lang="en-US" smtClean="0"/>
              <a:t>8/23/2020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3E28C-C26F-466C-BB44-93DE1BBEDD7C}" type="slidenum">
              <a:rPr lang="en-US" smtClean="0"/>
              <a:t>‹#›</a:t>
            </a:fld>
            <a:endParaRPr lang="en-US"/>
          </a:p>
        </p:txBody>
      </p:sp>
    </p:spTree>
    <p:extLst>
      <p:ext uri="{BB962C8B-B14F-4D97-AF65-F5344CB8AC3E}">
        <p14:creationId xmlns:p14="http://schemas.microsoft.com/office/powerpoint/2010/main" val="221352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
          </a:xfrm>
        </p:spPr>
        <p:txBody>
          <a:bodyPr>
            <a:noAutofit/>
          </a:bodyPr>
          <a:lstStyle/>
          <a:p>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to Deal with a Toxic Father- Jonathan &amp; Saul</a:t>
            </a:r>
            <a:endPar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30" name="Picture 6" descr="Jonathan | Lesson 2 in Character by Character, series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85800"/>
            <a:ext cx="12192000" cy="6166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3553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88669"/>
          </a:xfrm>
        </p:spPr>
        <p:txBody>
          <a:bodyPr>
            <a:normAutofit/>
          </a:bodyPr>
          <a:lstStyle/>
          <a:p>
            <a:pPr algn="ctr"/>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to Deal with a Toxic Father (Jonathan &amp; Saul)</a:t>
            </a:r>
            <a:endPar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88670"/>
            <a:ext cx="12192000" cy="6069330"/>
          </a:xfrm>
        </p:spPr>
        <p:txBody>
          <a:bodyPr>
            <a:normAutofit lnSpcReduction="10000"/>
          </a:bodyPr>
          <a:lstStyle/>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godly- Jonathan trusted in God’s power for success, not himself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Samuel 14:6)</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loyal- Jonathan was faithful to his father &amp; reliable in battle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Samuel 13:2, 3, 22)</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brave- After Saul sinned, he risked his life to defeat the enemy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Samuel 13:8-14; 14:1-23) </a:t>
            </a:r>
          </a:p>
          <a:p>
            <a:pPr marL="0" indent="0" algn="ctr">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Speak the truth- Jonathan said that his father had troubled the land</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Samuel 14:24-29)</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submissive- Justice will prevail, Jonathan didn’t refuse to die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Samuel 14:43-45)</a:t>
            </a:r>
          </a:p>
          <a:p>
            <a:pPr marL="0" indent="0">
              <a:buNone/>
            </a:pPr>
            <a:endParaRPr lang="en-US" sz="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359112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fade">
                                      <p:cBhvr>
                                        <p:cTn id="39" dur="500"/>
                                        <p:tgtEl>
                                          <p:spTgt spid="3">
                                            <p:txEl>
                                              <p:pRg st="12" end="12"/>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fade">
                                      <p:cBhvr>
                                        <p:cTn id="4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239"/>
          </a:xfrm>
        </p:spPr>
        <p:txBody>
          <a:bodyPr>
            <a:normAutofit/>
          </a:bodyPr>
          <a:lstStyle/>
          <a:p>
            <a:pPr algn="ctr"/>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to Deal with a Toxic Father (Jonathan &amp; Saul)</a:t>
            </a:r>
            <a:endPar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77240"/>
            <a:ext cx="12192000" cy="6080760"/>
          </a:xfrm>
        </p:spPr>
        <p:txBody>
          <a:bodyPr>
            <a:normAutofit/>
          </a:bodyPr>
          <a:lstStyle/>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desired that God’s will be done- Jonathan gave David his armor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Sam. 18:1-4)</a:t>
            </a:r>
          </a:p>
          <a:p>
            <a:pPr marL="0" indent="0" algn="ctr">
              <a:buNone/>
            </a:pPr>
            <a:endParaRPr lang="en-US" sz="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 peacemaker- he reasoned with his father to not kill David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Sam. 19:1-7)</a:t>
            </a:r>
          </a:p>
          <a:p>
            <a:pPr marL="0" indent="0" algn="ctr">
              <a:buNone/>
            </a:pPr>
            <a:endParaRPr lang="en-US" sz="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God above your father if he is demanding that you do evil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Sam. 20:31)</a:t>
            </a:r>
          </a:p>
          <a:p>
            <a:pPr marL="0" indent="0" algn="ctr">
              <a:buNone/>
            </a:pPr>
            <a:endParaRPr lang="en-US" sz="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Persevere- his father desired to kill him when he refused to obey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Sam. 20:30, 32-33)</a:t>
            </a:r>
          </a:p>
          <a:p>
            <a:pPr marL="0" indent="0" algn="ctr">
              <a:buNone/>
            </a:pPr>
            <a:endParaRPr lang="en-US" sz="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meek- he controlled himself even though he was very angry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Sam. 20:34)</a:t>
            </a:r>
          </a:p>
          <a:p>
            <a:pPr marL="0" indent="0">
              <a:buNone/>
            </a:pPr>
            <a:endPar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155419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fade">
                                      <p:cBhvr>
                                        <p:cTn id="39" dur="500"/>
                                        <p:tgtEl>
                                          <p:spTgt spid="3">
                                            <p:txEl>
                                              <p:pRg st="12" end="12"/>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fade">
                                      <p:cBhvr>
                                        <p:cTn id="4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11529"/>
          </a:xfrm>
        </p:spPr>
        <p:txBody>
          <a:bodyPr>
            <a:normAutofit/>
          </a:bodyPr>
          <a:lstStyle/>
          <a:p>
            <a:pPr algn="ctr"/>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Are You Dealing with a Toxic Father (Person)?</a:t>
            </a:r>
            <a:endPar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11530"/>
            <a:ext cx="12192000" cy="6046470"/>
          </a:xfrm>
        </p:spPr>
        <p:txBody>
          <a:bodyPr>
            <a:normAutofit/>
          </a:bodyPr>
          <a:lstStyle/>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submissive in lawful commands that you are given?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(Ephesians 6:1-3)</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trusting in God’s power for success in your dealings?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(Proverbs 3:5-7; Philippians 2:12-16)</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praying for wisdom to say the right thing so that there might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reconciliation? (James 1:5-8; Colossians 4:2-6)</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speaking the truth in love when you have the opportunity?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(Galatians 6:1, 10; Ephesians 4:15, 29)</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239100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11529"/>
          </a:xfrm>
        </p:spPr>
        <p:txBody>
          <a:bodyPr>
            <a:normAutofit/>
          </a:bodyPr>
          <a:lstStyle/>
          <a:p>
            <a:pPr algn="ctr"/>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Are You Dealing with a Toxic Father (Person)?</a:t>
            </a:r>
            <a:endPar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11530"/>
            <a:ext cx="12192000" cy="6046470"/>
          </a:xfrm>
        </p:spPr>
        <p:txBody>
          <a:bodyPr>
            <a:normAutofit/>
          </a:bodyPr>
          <a:lstStyle/>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able to control your anger when it is stirred up?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(Ephesians 4:26-27; James 1:19; Proverbs 15:1-4, 18)</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striving to be a peacemaker?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5:9; Romans 12:18) </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loving God above the toxic person in your household?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000" smtClean="0">
                <a:solidFill>
                  <a:schemeClr val="bg1"/>
                </a:solidFill>
                <a:latin typeface="Tahoma" panose="020B0604030504040204" pitchFamily="34" charset="0"/>
                <a:ea typeface="Tahoma" panose="020B0604030504040204" pitchFamily="34" charset="0"/>
                <a:cs typeface="Tahoma" panose="020B0604030504040204" pitchFamily="34" charset="0"/>
              </a:rPr>
              <a:t>Matthew 6:33-34; 10:34-39</a:t>
            </a: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persevering in your trials with integrity? </a:t>
            </a:r>
          </a:p>
          <a:p>
            <a:pPr marL="0" indent="0" algn="ctr">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Timothy 3:10ff; 1 Peter 2:12; James 1:12)</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354765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1304</TotalTime>
  <Words>621</Words>
  <Application>Microsoft Office PowerPoint</Application>
  <PresentationFormat>Widescreen</PresentationFormat>
  <Paragraphs>65</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PowerPoint Presentation</vt:lpstr>
      <vt:lpstr>How to Deal with a Toxic Father (Jonathan &amp; Saul)</vt:lpstr>
      <vt:lpstr>How to Deal with a Toxic Father (Jonathan &amp; Saul)</vt:lpstr>
      <vt:lpstr>How Are You Dealing with a Toxic Father (Person)?</vt:lpstr>
      <vt:lpstr>How Are You Dealing with a Toxic Father (Person)?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43</cp:revision>
  <dcterms:created xsi:type="dcterms:W3CDTF">2020-08-17T21:12:23Z</dcterms:created>
  <dcterms:modified xsi:type="dcterms:W3CDTF">2020-08-23T23:20:35Z</dcterms:modified>
</cp:coreProperties>
</file>