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1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75571-EAD0-4850-9B5B-E3A8AC2AB14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F3BAB-2FB8-4DB8-B713-6E3C820F3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77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992-E989-406A-B9D0-39BAF11036DE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3AFB-B4B3-4E19-8546-848D6FC6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1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992-E989-406A-B9D0-39BAF11036DE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3AFB-B4B3-4E19-8546-848D6FC6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8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992-E989-406A-B9D0-39BAF11036DE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3AFB-B4B3-4E19-8546-848D6FC6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992-E989-406A-B9D0-39BAF11036DE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3AFB-B4B3-4E19-8546-848D6FC6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4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992-E989-406A-B9D0-39BAF11036DE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3AFB-B4B3-4E19-8546-848D6FC6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992-E989-406A-B9D0-39BAF11036DE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3AFB-B4B3-4E19-8546-848D6FC6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3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992-E989-406A-B9D0-39BAF11036DE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3AFB-B4B3-4E19-8546-848D6FC6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3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992-E989-406A-B9D0-39BAF11036DE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3AFB-B4B3-4E19-8546-848D6FC6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6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992-E989-406A-B9D0-39BAF11036DE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3AFB-B4B3-4E19-8546-848D6FC6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6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992-E989-406A-B9D0-39BAF11036DE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3AFB-B4B3-4E19-8546-848D6FC6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2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992-E989-406A-B9D0-39BAF11036DE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3AFB-B4B3-4E19-8546-848D6FC6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2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32992-E989-406A-B9D0-39BAF11036DE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C3AFB-B4B3-4E19-8546-848D6FC6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8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Staying Sane in an Insane World (podcast) - Lorenzo Pavlica | Listen N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89"/>
            <a:ext cx="12192000" cy="685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76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374700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001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Insane World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(no peace- Isa.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5:20-24;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57:21)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Staying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Sane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(peace of mind- Isa. 26:3-4)</a:t>
                      </a:r>
                    </a:p>
                  </a:txBody>
                  <a:tcPr marL="68580" marR="68580" marT="0" marB="0"/>
                </a:tc>
              </a:tr>
              <a:tr h="9277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Satan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blinds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minds of unbelieving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Cor. 4:4; 11:2-3; 1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Jn. 5:19; Rev. 12:9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of heaven enlightens minds- </a:t>
                      </a:r>
                      <a:endParaRPr lang="en-US" sz="2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4:5-6; John 8:12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976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Their sins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separate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them from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Isaiah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59:1-6; Rom. 3:10-18, 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is our peace </a:t>
                      </a:r>
                      <a:endParaRPr lang="en-US" sz="2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reconciled to God through the cross] </a:t>
                      </a:r>
                      <a:endParaRPr lang="en-US" sz="2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Isaiah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9:6-7; Eph.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2:1-7,</a:t>
                      </a:r>
                      <a:r>
                        <a:rPr lang="en-US" sz="2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14-18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514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Filled with toxic people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bullies, insolent, liars,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.]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6:11-12;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Pr.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10:23; 29:22; 6:16-19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Listen to wise counsel from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parents &amp;</a:t>
                      </a:r>
                      <a:r>
                        <a:rPr lang="en-US" sz="2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faithful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friends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instead of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Prov. </a:t>
                      </a:r>
                      <a:r>
                        <a:rPr lang="en-US" sz="260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1:7-9;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13:20; 24:6; 11:14; Ps.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1:1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16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Media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mind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negative things-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news,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TV shows, movies,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music]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John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2:15-16;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10:4; Gen.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6:5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Seek first His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kingdom &amp; His righteousness- think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 things above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6:33-34;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4:8; Col.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3:1-4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9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527953"/>
              </p:ext>
            </p:extLst>
          </p:nvPr>
        </p:nvGraphicFramePr>
        <p:xfrm>
          <a:off x="-3" y="-1"/>
          <a:ext cx="12192002" cy="704621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873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Insane World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(no peace- Isa.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5:20-24;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57:21)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Staying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Sane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(peace of mind- Isa. 26:3-4)</a:t>
                      </a:r>
                    </a:p>
                  </a:txBody>
                  <a:tcPr marL="68580" marR="68580" marT="0" marB="0"/>
                </a:tc>
              </a:tr>
              <a:tr h="1427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what is right in it’s own eyes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[trust in their feelings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(Jdg.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21:25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Dt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12:8; Pr. 14:12)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Trust in God’s word, obey Him, please God in all that you do </a:t>
                      </a:r>
                      <a:endParaRPr lang="en-US" sz="2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Prov. 3:5-8; 2 Cor. 5:7)</a:t>
                      </a:r>
                    </a:p>
                  </a:txBody>
                  <a:tcPr marL="68580" marR="68580" marT="0" marB="0"/>
                </a:tc>
              </a:tr>
              <a:tr h="14715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Falsely promises &amp; preaches peace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but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leads to destruction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Jer. 6:14; 8:11; Isa. 30:10)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Pray- God promises peace so you don’t have to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worry about anything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Jer. 6:19; Phil. 4:6-7; 1 Pet. 5:6-7)</a:t>
                      </a:r>
                    </a:p>
                  </a:txBody>
                  <a:tcPr marL="68580" marR="68580" marT="0" marB="0"/>
                </a:tc>
              </a:tr>
              <a:tr h="1409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Turns up the heat of persecution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provoke fear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(Dan. 3:16-19; Acts 8:1-3)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 fear- you’re blessed when it happens to you- consider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joyful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10:28; 1 Pet. 3:14; Jas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1:2-4)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587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Strife makers- no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peace for the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29:22; Isa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57:21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Rev. 21:8)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Peace 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everyone who does good- peacemakers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5:9; Rom. 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2:5-11)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951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387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14</cp:revision>
  <cp:lastPrinted>2021-03-07T14:18:52Z</cp:lastPrinted>
  <dcterms:created xsi:type="dcterms:W3CDTF">2021-03-07T01:37:35Z</dcterms:created>
  <dcterms:modified xsi:type="dcterms:W3CDTF">2021-03-09T12:56:15Z</dcterms:modified>
</cp:coreProperties>
</file>