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2425-E7DA-4ACB-B1D6-F41D888ED4E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2666-FF86-4AA2-8EF8-948162399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84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2425-E7DA-4ACB-B1D6-F41D888ED4E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2666-FF86-4AA2-8EF8-948162399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3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2425-E7DA-4ACB-B1D6-F41D888ED4E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2666-FF86-4AA2-8EF8-948162399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2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2425-E7DA-4ACB-B1D6-F41D888ED4E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2666-FF86-4AA2-8EF8-948162399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4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2425-E7DA-4ACB-B1D6-F41D888ED4E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2666-FF86-4AA2-8EF8-948162399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0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2425-E7DA-4ACB-B1D6-F41D888ED4E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2666-FF86-4AA2-8EF8-948162399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57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2425-E7DA-4ACB-B1D6-F41D888ED4E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2666-FF86-4AA2-8EF8-948162399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21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2425-E7DA-4ACB-B1D6-F41D888ED4E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2666-FF86-4AA2-8EF8-948162399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0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2425-E7DA-4ACB-B1D6-F41D888ED4E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2666-FF86-4AA2-8EF8-948162399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3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2425-E7DA-4ACB-B1D6-F41D888ED4E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2666-FF86-4AA2-8EF8-948162399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9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2425-E7DA-4ACB-B1D6-F41D888ED4E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2666-FF86-4AA2-8EF8-948162399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6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62425-E7DA-4ACB-B1D6-F41D888ED4E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62666-FF86-4AA2-8EF8-948162399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4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Yes, Life Is Not Always Fair,But God Is Ever So Faithful To The End!” | I-  Belie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312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58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1540"/>
            <a:ext cx="12192000" cy="59664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826391"/>
              </p:ext>
            </p:extLst>
          </p:nvPr>
        </p:nvGraphicFramePr>
        <p:xfrm>
          <a:off x="0" y="1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064435"/>
                <a:gridCol w="4064435"/>
              </a:tblGrid>
              <a:tr h="16278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 life fair for Joseph?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37:4, 11, 18-36; 39:20, 23; 40:14, 23)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was with Joseph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39:2, 7-10; 40:4; 50:15-21)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blessed Joseph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39:3-23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40:38ff; 50:22-25; Heb. 11:22)</a:t>
                      </a:r>
                    </a:p>
                  </a:txBody>
                  <a:tcPr marL="68580" marR="68580" marT="0" marB="0"/>
                </a:tc>
              </a:tr>
              <a:tr h="1558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 it 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fair for the apostles?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15:18-21; 16:2; 21:18; Acts 5:18; 12:2)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was with the apostles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Mt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28:19-20; Mark 16:20; Acts 18:10; 2 Tim. 4:17)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blessed the apostles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19:27-30)</a:t>
                      </a:r>
                    </a:p>
                  </a:txBody>
                  <a:tcPr marL="68580" marR="68580" marT="0" marB="0"/>
                </a:tc>
              </a:tr>
              <a:tr h="20441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 life fair for Jesus?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(Isa. 53:3-12; Jn. 8:48; Matt. 12:24; 26:57ff; 27:11ff)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was with Jesus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17:20ff; Acts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10:38)</a:t>
                      </a: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gave Jesus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authority</a:t>
                      </a: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28:18; John 5:22;          Eph. 1:19-23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278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18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1540"/>
            <a:ext cx="12192000" cy="59664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750483"/>
              </p:ext>
            </p:extLst>
          </p:nvPr>
        </p:nvGraphicFramePr>
        <p:xfrm>
          <a:off x="0" y="1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064435"/>
                <a:gridCol w="4064435"/>
              </a:tblGrid>
              <a:tr h="16278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 life fair for Joseph?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37:4, 11, 18-36; 39:20, 23; 40:14, 23)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was with Joseph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39:2, 7-10; 40:4; 50:15-21)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blessed Joseph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39:3-23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40:38ff; 50:22-25; Heb. 11:22)</a:t>
                      </a:r>
                    </a:p>
                  </a:txBody>
                  <a:tcPr marL="68580" marR="68580" marT="0" marB="0"/>
                </a:tc>
              </a:tr>
              <a:tr h="1558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 it 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fair for the apostles?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15:18-21; 16:2; 21:18; Acts 5:18; 12:2)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was with the apostles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Mt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28:19-20; Mark 16:20; Acts 18:10; 2 Tim. 4:17)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blessed the apostles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19:27-30)</a:t>
                      </a:r>
                    </a:p>
                  </a:txBody>
                  <a:tcPr marL="68580" marR="68580" marT="0" marB="0"/>
                </a:tc>
              </a:tr>
              <a:tr h="20441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 life fair for Jesus?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(Isa. 53:3-12; Jn. 8:48; Matt. 12:24; 26:57ff; 27:11ff)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was with Jesus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17:20ff; Acts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10:38)</a:t>
                      </a: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gave Jesus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authority</a:t>
                      </a: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28:18; John 5:22;          Eph. 1:19-23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278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 fair 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the Christian?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10:34-39; </a:t>
                      </a:r>
                      <a:endParaRPr lang="en-US" sz="2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Tim. 3:12)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136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1540"/>
            <a:ext cx="12192000" cy="59664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671334"/>
              </p:ext>
            </p:extLst>
          </p:nvPr>
        </p:nvGraphicFramePr>
        <p:xfrm>
          <a:off x="0" y="1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064435"/>
                <a:gridCol w="4064435"/>
              </a:tblGrid>
              <a:tr h="16278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 life fair for Joseph?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37:4, 11, 18-36; 39:20, 23; 40:14, 23)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was with Joseph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39:2, 7-10; 40:4; 50:15-21)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blessed Joseph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39:3-23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40:38ff; 50:22-25; Heb. 11:22)</a:t>
                      </a:r>
                    </a:p>
                  </a:txBody>
                  <a:tcPr marL="68580" marR="68580" marT="0" marB="0"/>
                </a:tc>
              </a:tr>
              <a:tr h="1558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 it 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fair for the apostles?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15:18-21; 16:2; 21:18; Acts 5:18; 12:2)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was with the apostles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Mt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28:19-20; Mark 16:20; Acts 18:10; 2 Tim. 4:17)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blessed the apostles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19:27-30)</a:t>
                      </a:r>
                    </a:p>
                  </a:txBody>
                  <a:tcPr marL="68580" marR="68580" marT="0" marB="0"/>
                </a:tc>
              </a:tr>
              <a:tr h="20441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 life fair for Jesus?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(Isa. 53:3-12; Jn. 8:48; Matt. 12:24; 26:57ff; 27:11ff)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was with Jesus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17:20ff; Acts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10:38)</a:t>
                      </a: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gave Jesus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authority</a:t>
                      </a: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28:18; John 5:22;          Eph. 1:19-23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278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 fair 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the Christian?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10:34-39; </a:t>
                      </a:r>
                      <a:endParaRPr lang="en-US" sz="2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Tim. 3:12)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is with the faithful Christian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10:27-30; Heb. 13:5)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22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1540"/>
            <a:ext cx="12192000" cy="59664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567294"/>
              </p:ext>
            </p:extLst>
          </p:nvPr>
        </p:nvGraphicFramePr>
        <p:xfrm>
          <a:off x="0" y="1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064435"/>
                <a:gridCol w="4064435"/>
              </a:tblGrid>
              <a:tr h="16278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 life fair for Joseph?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37:4, 11, 18-36; 39:20, 23; 40:14, 23)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was with Joseph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39:2, 7-10; 40:4; 50:15-21)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blessed Joseph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39:3-23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40:38ff; 50:22-25; Heb. 11:22)</a:t>
                      </a:r>
                    </a:p>
                  </a:txBody>
                  <a:tcPr marL="68580" marR="68580" marT="0" marB="0"/>
                </a:tc>
              </a:tr>
              <a:tr h="1558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 it 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fair for the apostles?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15:18-21; 16:2; 21:18; Acts 5:18; 12:2)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was with the apostles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Mt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28:19-20; Mark 16:20; Acts 18:10; 2 Tim. 4:17)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blessed the apostles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19:27-30)</a:t>
                      </a:r>
                    </a:p>
                  </a:txBody>
                  <a:tcPr marL="68580" marR="68580" marT="0" marB="0"/>
                </a:tc>
              </a:tr>
              <a:tr h="20441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 life fair for Jesus?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(Isa. 53:3-12; Jn. 8:48; Matt. 12:24; 26:57ff; 27:11ff)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was with Jesus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17:20ff; Acts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10:38)</a:t>
                      </a: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gave Jesus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authority</a:t>
                      </a: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28:18; John 5:22;          Eph. 1:19-23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278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 fair 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the Christian?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10:34-39; </a:t>
                      </a:r>
                      <a:endParaRPr lang="en-US" sz="2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Tim. 3:12)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is with the faithful Christian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10:27-30; Heb. 13:5)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will bless the faithful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(Rev. 2:10; 1 Pet.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1:3-9;    1 Thess. 5:23-24)</a:t>
                      </a: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64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1540"/>
            <a:ext cx="12192000" cy="59664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433725"/>
              </p:ext>
            </p:extLst>
          </p:nvPr>
        </p:nvGraphicFramePr>
        <p:xfrm>
          <a:off x="0" y="1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064435"/>
                <a:gridCol w="4064435"/>
              </a:tblGrid>
              <a:tr h="16278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 life fair for Joseph?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37:4, 11, 18-36; 39:20, 23; 40:14, 23)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558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441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278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62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1540"/>
            <a:ext cx="12192000" cy="59664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083489"/>
              </p:ext>
            </p:extLst>
          </p:nvPr>
        </p:nvGraphicFramePr>
        <p:xfrm>
          <a:off x="0" y="1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064435"/>
                <a:gridCol w="4064435"/>
              </a:tblGrid>
              <a:tr h="16278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 life fair for Joseph?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37:4, 11, 18-36; 39:20, 23; 40:14, 23)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was with Joseph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39:2, 7-10; 40:4; 50:15-21)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558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441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278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13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1540"/>
            <a:ext cx="12192000" cy="59664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86826"/>
              </p:ext>
            </p:extLst>
          </p:nvPr>
        </p:nvGraphicFramePr>
        <p:xfrm>
          <a:off x="0" y="1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064435"/>
                <a:gridCol w="4064435"/>
              </a:tblGrid>
              <a:tr h="16278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 life fair for Joseph?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37:4, 11, 18-36; 39:20, 23; 40:14, 23)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was with Joseph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39:2, 7-10; 40:4; 50:15-21)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blessed Joseph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39:3-23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40:38ff; 50:22-25; Heb. 11:22)</a:t>
                      </a:r>
                    </a:p>
                  </a:txBody>
                  <a:tcPr marL="68580" marR="68580" marT="0" marB="0"/>
                </a:tc>
              </a:tr>
              <a:tr h="1558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441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278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23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1540"/>
            <a:ext cx="12192000" cy="59664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552127"/>
              </p:ext>
            </p:extLst>
          </p:nvPr>
        </p:nvGraphicFramePr>
        <p:xfrm>
          <a:off x="0" y="1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064435"/>
                <a:gridCol w="4064435"/>
              </a:tblGrid>
              <a:tr h="16278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 life fair for Joseph?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37:4, 11, 18-36; 39:20, 23; 40:14, 23)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was with Joseph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39:2, 7-10; 40:4; 50:15-21)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blessed Joseph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39:3-23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40:38ff; 50:22-25; Heb. 11:22)</a:t>
                      </a:r>
                    </a:p>
                  </a:txBody>
                  <a:tcPr marL="68580" marR="68580" marT="0" marB="0"/>
                </a:tc>
              </a:tr>
              <a:tr h="1558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 it 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fair for the apostles?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15:18-21; 16:2; 21:18; Acts 5:18; 12:2)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441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278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61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1540"/>
            <a:ext cx="12192000" cy="59664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012399"/>
              </p:ext>
            </p:extLst>
          </p:nvPr>
        </p:nvGraphicFramePr>
        <p:xfrm>
          <a:off x="0" y="1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064435"/>
                <a:gridCol w="4064435"/>
              </a:tblGrid>
              <a:tr h="16278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 life fair for Joseph?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37:4, 11, 18-36; 39:20, 23; 40:14, 23)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was with Joseph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39:2, 7-10; 40:4; 50:15-21)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blessed Joseph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39:3-23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40:38ff; 50:22-25; Heb. 11:22)</a:t>
                      </a:r>
                    </a:p>
                  </a:txBody>
                  <a:tcPr marL="68580" marR="68580" marT="0" marB="0"/>
                </a:tc>
              </a:tr>
              <a:tr h="1558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 it 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fair for the apostles?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15:18-21; 16:2; 21:18; Acts 5:18; 12:2)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was with the apostles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Mt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28:19-20; Mark 16:20; Acts 18:10; 2 Tim. 4:17)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441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278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22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1540"/>
            <a:ext cx="12192000" cy="59664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697327"/>
              </p:ext>
            </p:extLst>
          </p:nvPr>
        </p:nvGraphicFramePr>
        <p:xfrm>
          <a:off x="0" y="1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064435"/>
                <a:gridCol w="4064435"/>
              </a:tblGrid>
              <a:tr h="16278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 life fair for Joseph?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37:4, 11, 18-36; 39:20, 23; 40:14, 23)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was with Joseph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39:2, 7-10; 40:4; 50:15-21)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blessed Joseph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39:3-23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40:38ff; 50:22-25; Heb. 11:22)</a:t>
                      </a:r>
                    </a:p>
                  </a:txBody>
                  <a:tcPr marL="68580" marR="68580" marT="0" marB="0"/>
                </a:tc>
              </a:tr>
              <a:tr h="1558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 it 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fair for the apostles?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15:18-21; 16:2; 21:18; Acts 5:18; 12:2)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was with the apostles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Mt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28:19-20; Mark 16:20; Acts 18:10; 2 Tim. 4:17)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blessed the apostles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19:27-30)</a:t>
                      </a:r>
                    </a:p>
                  </a:txBody>
                  <a:tcPr marL="68580" marR="68580" marT="0" marB="0"/>
                </a:tc>
              </a:tr>
              <a:tr h="20441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278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47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1540"/>
            <a:ext cx="12192000" cy="59664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284001"/>
              </p:ext>
            </p:extLst>
          </p:nvPr>
        </p:nvGraphicFramePr>
        <p:xfrm>
          <a:off x="0" y="1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064435"/>
                <a:gridCol w="4064435"/>
              </a:tblGrid>
              <a:tr h="16278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 life fair for Joseph?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37:4, 11, 18-36; 39:20, 23; 40:14, 23)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was with Joseph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39:2, 7-10; 40:4; 50:15-21)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blessed Joseph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39:3-23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40:38ff; 50:22-25; Heb. 11:22)</a:t>
                      </a:r>
                    </a:p>
                  </a:txBody>
                  <a:tcPr marL="68580" marR="68580" marT="0" marB="0"/>
                </a:tc>
              </a:tr>
              <a:tr h="1558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 it 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fair for the apostles?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15:18-21; 16:2; 21:18; Acts 5:18; 12:2)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was with the apostles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Mt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28:19-20; Mark 16:20; Acts 18:10; 2 Tim. 4:17)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blessed the apostles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19:27-30)</a:t>
                      </a:r>
                    </a:p>
                  </a:txBody>
                  <a:tcPr marL="68580" marR="68580" marT="0" marB="0"/>
                </a:tc>
              </a:tr>
              <a:tr h="20441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 life fair for Jesus?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(Isa. 53:3-12; Jn. 8:48; Matt. 12:24; 26:57ff; 27:11ff)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278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93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1540"/>
            <a:ext cx="12192000" cy="59664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374576"/>
              </p:ext>
            </p:extLst>
          </p:nvPr>
        </p:nvGraphicFramePr>
        <p:xfrm>
          <a:off x="0" y="1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064435"/>
                <a:gridCol w="4064435"/>
              </a:tblGrid>
              <a:tr h="16278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 life fair for Joseph?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37:4, 11, 18-36; 39:20, 23; 40:14, 23)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was with Joseph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39:2, 7-10; 40:4; 50:15-21)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blessed Joseph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39:3-23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40:38ff; 50:22-25; Heb. 11:22)</a:t>
                      </a:r>
                    </a:p>
                  </a:txBody>
                  <a:tcPr marL="68580" marR="68580" marT="0" marB="0"/>
                </a:tc>
              </a:tr>
              <a:tr h="1558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 it 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fair for the apostles?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15:18-21; 16:2; 21:18; Acts 5:18; 12:2)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was with the apostles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Mt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28:19-20; Mark 16:20; Acts 18:10; 2 Tim. 4:17)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blessed the apostles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19:27-30)</a:t>
                      </a:r>
                    </a:p>
                  </a:txBody>
                  <a:tcPr marL="68580" marR="68580" marT="0" marB="0"/>
                </a:tc>
              </a:tr>
              <a:tr h="20441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 life fair for Jesus?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(Isa. 53:3-12; Jn. 8:48; Matt. 12:24; 26:57ff; 27:11ff)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was with Jesus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17:20ff; Acts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10:38)</a:t>
                      </a: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278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56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1368</Words>
  <Application>Microsoft Office PowerPoint</Application>
  <PresentationFormat>Widescreen</PresentationFormat>
  <Paragraphs>215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8</cp:revision>
  <cp:lastPrinted>2020-11-08T21:44:19Z</cp:lastPrinted>
  <dcterms:created xsi:type="dcterms:W3CDTF">2020-11-08T02:56:26Z</dcterms:created>
  <dcterms:modified xsi:type="dcterms:W3CDTF">2020-11-09T00:52:57Z</dcterms:modified>
</cp:coreProperties>
</file>