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8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0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2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8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6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6254"/>
            <a:ext cx="12192000" cy="748145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Will Only a Few be Saved while Many will be Lost?</a:t>
            </a:r>
            <a:endParaRPr lang="en-US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O IS SAVED? Luke 13:23-24 &quot;Then said one unto him, Lord, are there few  that be saved? And he said unto them, St… | Bible truth, Bible quotes,  Christian devo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399"/>
            <a:ext cx="12192000" cy="591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51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81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Definitions of Important Words in the Context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8150"/>
            <a:ext cx="12192000" cy="5919849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Narrow (stenos)-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closely-defined path God ordains to travel on to gain His 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approval (3x),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7:13-14; Lk. 13:24 narrow passage, strait, confined, constricted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(from obstacles)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 (</a:t>
            </a:r>
            <a:r>
              <a:rPr lang="en-US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thilibo</a:t>
            </a:r>
            <a:r>
              <a:rPr lang="en-US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)-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rub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together, constrict (compress), i.e. pressed together;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figuratively) oppressively afflict (distress),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like when circumstances "rub us the wrong way" that make us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confined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(hemmed in); restricted to a "narrow" place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9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324617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08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[in Christ] 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7:13-27)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[outside of Christ] 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7:13-27)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16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Narrow or constricted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entrance,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unpopular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10:9; 14:6;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Joshua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4:25-27; 2 John 1:9-11)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Unrestricted way, wide open,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broad way, easy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road to live 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3:1-6; Luke 12:16-20;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21:25)</a:t>
                      </a:r>
                    </a:p>
                  </a:txBody>
                  <a:tcPr marL="68580" marR="68580" marT="0" marB="0"/>
                </a:tc>
              </a:tr>
              <a:tr h="2016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It’s difficult- you have to endure suffering, affliction, &amp; persecution for the cause of Christ (John 15:18-20; 16:1-4, 33;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3:14-19; 4:16;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5:10-12)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appears to be easy- when the pressure is on, they cave and compromise to their worldly family or friends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desires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13:20-21; 10:34-39;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4:4)</a:t>
                      </a:r>
                    </a:p>
                  </a:txBody>
                  <a:tcPr marL="68580" marR="68580" marT="0" marB="0"/>
                </a:tc>
              </a:tr>
              <a:tr h="1916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will obey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response to God’s love, mercy, </a:t>
                      </a:r>
                      <a:r>
                        <a:rPr lang="en-US" sz="25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grace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14:15; 15:9-10;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2:9;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5:9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endParaRPr lang="en-US" sz="2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1:21-25; 1 John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2:3-6; Mt. 7:21)</a:t>
                      </a:r>
                      <a:endParaRPr lang="en-US" sz="2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false teachers/believe lies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7:15-23; 2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2:1-3, 18-19; 3:16-17; 2 </a:t>
                      </a:r>
                      <a:r>
                        <a:rPr lang="en-US" sz="2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Thessalonians </a:t>
                      </a:r>
                      <a:r>
                        <a:rPr lang="en-US" sz="2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1:6-10; 2:9-12)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72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229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Definitions of Important Words in the Context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9</cp:revision>
  <dcterms:created xsi:type="dcterms:W3CDTF">2021-04-11T00:27:21Z</dcterms:created>
  <dcterms:modified xsi:type="dcterms:W3CDTF">2021-04-11T04:31:45Z</dcterms:modified>
</cp:coreProperties>
</file>