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6CEE-1CB8-45FE-A85E-518AA97A643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74653-A85A-46F0-B69F-0053B7D80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3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6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2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9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6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C990-254A-4685-87CC-66C6FB1B706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B42F-365A-40F5-BDF3-70BC1C73E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1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saiah 1:18 sno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70663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0476" y="324091"/>
            <a:ext cx="5015696" cy="6134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Snow Glorify God?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4951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Snow Glorify God &amp; Help Man?</a:t>
            </a:r>
            <a:endParaRPr lang="en-US" sz="5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4952"/>
            <a:ext cx="12192000" cy="6013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falls at His command demonstrating the Almighty power of His word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(Job 37:5-6; 38:22; Ps. 147:15-18; 148:8; Gen. 8:22)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waters the whole earth so that it will produce seeds to plant and food to eat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55:10; Gen. 1:9-13; John 6:26-27, 35ff; 2 Cor. 9:6-15; Gal. 6:7-10)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word will accomplish what He desires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{though sins are as scarlet- they shall be as white as snow}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[forgiveness of sins to the obedient &amp; condemnation to the rebellious]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1:18; 55:11; Rom. 1:16; 2:5-11; 6:3ff; 11:22; Ps. 51:7)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shows God’s innocence, purity, &amp; holiness which we are to imitate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(Dan. </a:t>
            </a:r>
            <a:r>
              <a:rPr lang="en-US" sz="25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7:9;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Rev. 1:14; 1 Pet. 1:13-19)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How does Snow Glorify God?</vt:lpstr>
      <vt:lpstr>How Does Snow Glorify God &amp; Help Man?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cp:lastPrinted>2021-02-14T22:13:29Z</cp:lastPrinted>
  <dcterms:created xsi:type="dcterms:W3CDTF">2021-02-14T20:41:55Z</dcterms:created>
  <dcterms:modified xsi:type="dcterms:W3CDTF">2021-02-15T00:15:31Z</dcterms:modified>
</cp:coreProperties>
</file>