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4" r:id="rId2"/>
    <p:sldId id="257" r:id="rId3"/>
    <p:sldId id="265" r:id="rId4"/>
    <p:sldId id="261" r:id="rId5"/>
    <p:sldId id="266" r:id="rId6"/>
    <p:sldId id="262" r:id="rId7"/>
    <p:sldId id="267" r:id="rId8"/>
    <p:sldId id="268" r:id="rId9"/>
    <p:sldId id="269" r:id="rId10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E099C-2AEC-498B-83F7-990067AEEF56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AC552-FDC4-449A-99DF-CF2AF8E14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46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0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3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4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8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2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3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3C8B8-41E5-47B9-9801-8D247D63E139}" type="datetimeFigureOut">
              <a:rPr lang="en-US" smtClean="0"/>
              <a:t>5/15/2021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754F-3582-4EB3-B677-0597BAFFF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rmAutofit/>
          </a:bodyPr>
          <a:lstStyle/>
          <a:p>
            <a:pPr algn="ctr"/>
            <a:r>
              <a:rPr lang="en-US" sz="6500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Error of Balaam</a:t>
            </a:r>
            <a:endParaRPr lang="en-US" sz="6500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6280"/>
            <a:ext cx="12192000" cy="57417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context of warning against false teachers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Jude says,</a:t>
            </a:r>
          </a:p>
          <a:p>
            <a:pPr marL="0" indent="0" algn="ctr">
              <a:buNone/>
            </a:pPr>
            <a:endParaRPr lang="en-US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“Woe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them! For they have gone the way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Cain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pay 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rushed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headlong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 </a:t>
            </a:r>
            <a:r>
              <a:rPr lang="en-US" sz="4400" u="sng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error of Balaam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 perished in 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rebellion </a:t>
            </a:r>
            <a:r>
              <a:rPr lang="en-US" sz="4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4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Korah</a:t>
            </a: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(Jude 1:11)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6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443069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is tempted to curse Israel but God said they were blessed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22:1-18;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Deuteronomy 23:4-5;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Joshua 24:9-10;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Nehemiah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13:2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0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37258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is tempted to curse Israel but God said they were blessed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22:1-18;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Deuteronomy 23:4-5;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Joshua 24:9-10;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Nehemiah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13:2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When you’re tempted to sin, don’t blame God, overcome with Scripture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you’ll</a:t>
                      </a:r>
                      <a:r>
                        <a:rPr lang="en-US" sz="4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 blessed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1:12-16;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10:13;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4:3-11)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8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986739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of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forsook the right way because he loved the wages of unrighteousness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many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will follow </a:t>
                      </a:r>
                      <a:endParaRPr lang="en-US" sz="4000" b="0" baseline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error of the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false teacher</a:t>
                      </a:r>
                      <a:endParaRPr lang="en-US" sz="4000" b="0" baseline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22:19-34;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Peter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14-19)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2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893414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of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forsook the right way because he loved the wages of unrighteousness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many</a:t>
                      </a: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will follow </a:t>
                      </a:r>
                      <a:endParaRPr lang="en-US" sz="4000" b="0" baseline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the error of the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false teacher</a:t>
                      </a:r>
                      <a:endParaRPr lang="en-US" sz="4000" b="0" baseline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22:19-34;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Peter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14-19)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Don’t forsake the right way for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money or compromise with error,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content with what God has given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His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6:3-10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1:9-11;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Rom. 12:2)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294645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kept teaching </a:t>
                      </a:r>
                      <a:r>
                        <a:rPr lang="en-US" sz="40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Balak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put a stumbling block before Israel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they might sin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(Revelation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2:14;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25:1-9)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02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45904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kept teaching </a:t>
                      </a:r>
                      <a:r>
                        <a:rPr lang="en-US" sz="4000" b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Balak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put a stumbling block before Israel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they might sin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(Revelation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2:14;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25:1-9)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careful not to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a stumbling block to others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they sin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(Romans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14:13;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8:9-13;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18:7; 5:27-32)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4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01374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of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Led to the death of 24,000 Israelites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25:9)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died the death of a traitor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God’s people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31:7-8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5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495723"/>
              </p:ext>
            </p:extLst>
          </p:nvPr>
        </p:nvGraphicFramePr>
        <p:xfrm>
          <a:off x="-3" y="-2"/>
          <a:ext cx="12192002" cy="68580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9712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Error of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Lessons We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Should Learn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5886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Led to the death of 24,000 Israelites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25:9)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 died the death of a traitor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fighting against God’s people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(Numbers 31:7-8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you forsake the Lord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practice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compromise with error,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you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the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US" sz="4000" baseline="30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in hell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7:21-23;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Revelation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20:14;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Thessalonians 1:7-9)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430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The Error of Balaam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11</cp:revision>
  <cp:lastPrinted>2021-05-16T13:04:30Z</cp:lastPrinted>
  <dcterms:created xsi:type="dcterms:W3CDTF">2021-05-16T03:20:26Z</dcterms:created>
  <dcterms:modified xsi:type="dcterms:W3CDTF">2021-05-16T16:40:36Z</dcterms:modified>
</cp:coreProperties>
</file>