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35030-AF1C-45E6-AD70-9385B0C2BB9C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710A2-1E0B-42D8-8732-3BBAD1B3F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68F64-B001-4D9F-BFD4-A48CF6F18F73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527EF-86AF-4384-BB6B-A70001301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1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030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4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07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32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29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20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fld id="{D3F34FA1-11EC-4C93-8052-3DCB53ECA090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2828925" y="514350"/>
            <a:ext cx="3427413" cy="2570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/>
          </p:nvPr>
        </p:nvSpPr>
        <p:spPr>
          <a:xfrm>
            <a:off x="908050" y="3255963"/>
            <a:ext cx="7267575" cy="3087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2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50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993901"/>
            <a:ext cx="10361084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9D35A6-FBD9-4D1B-830C-3BF9AC8F1B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3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CA41-37D4-4223-818E-F19A6BA6575B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747A-979E-4F81-A6B6-5DF2A528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973777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ow to Read the Bible — as a Family - Focus on the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5022"/>
            <a:ext cx="12192000" cy="5999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0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819151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19175"/>
            <a:ext cx="12192000" cy="583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and this will help them to </a:t>
            </a:r>
            <a:r>
              <a:rPr lang="en-US" altLang="en-US" sz="36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overcome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(overcome sin, enjoy a lifelong relationship, and go to heaven one day).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only live our lives once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we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can’t turn back the clock.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if we have failed, there is forgiveness of sins but it is only available in Jesus Christ.   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2:38; 8:20-22)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80416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811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</a:t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1124"/>
            <a:ext cx="12192000" cy="5476876"/>
          </a:xfrm>
        </p:spPr>
        <p:txBody>
          <a:bodyPr>
            <a:no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your…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…marriage (be faithful to the vows you made)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…worship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 joyful)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…service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Lord (committed)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50816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</a:t>
            </a: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b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Use of Your Time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8166"/>
            <a:ext cx="12192000" cy="53498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Compared to eternity, we have a very short time to train them. 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use our time wisely to help them remember God in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youth before the devil can entice them to do his will.                         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Eph.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5:15-17;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Eccl. 12:1; 2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Tim.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2:26;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Rom.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6:16)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the days are swiftly passing towards eternity, we must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prioritize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put God’s will first above our desires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(Psalm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90:10;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6:33).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76884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50816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</a:t>
            </a: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b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Use of Your Time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8166"/>
            <a:ext cx="12192000" cy="53498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children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observe punctuality in you.    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(worship services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job, appointments, promises made)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should see you completing your tasks. 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Bible study, household obligations, paying bills)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failing to fulfill your commitments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TV, computer, hobbies, sports),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likely be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neglectful of their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duties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(chores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homework, study,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etc.)</a:t>
            </a:r>
            <a:endParaRPr lang="en-US" altLang="en-US" sz="3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14353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50816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</a:t>
            </a: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b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Gratitude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8166"/>
            <a:ext cx="12192000" cy="53498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so bountifully blessed in this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 (many freedoms).</a:t>
            </a: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your children see in you a grateful or a grumbling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attitude?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Thess. 5:18; Phil. 2:14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gives people over to sin when they don’t give thanks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honor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(Rom. 1:21ff).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 many demand their rights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being grateful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prayers to God, saying please, thank you, writing TY notes)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052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50816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</a:t>
            </a: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b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Honesty and Respect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8166"/>
            <a:ext cx="12192000" cy="53498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your children to be honest, tell them the truth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spouse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[don’t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 to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or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cover up their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sin].            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Ephesians 4:25)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they see hypocrisy, don’t be surprised if they cheat at school,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lie to get out of trouble.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your children to be respectful, use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graceful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complimentary) instead of shameful speech (profanity, insult, 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exasperate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etc.).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Eph. 4:29; Phil. 4:8; Col. 3:21)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84204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508166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Who You Want Your Children to be </a:t>
            </a: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b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Discipline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08166"/>
            <a:ext cx="12192000" cy="53498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your children see in you that you are disciplining yourself for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purpose of godliness (1 Tim.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4:7-8; 1 Cor. 9:24-27)?</a:t>
            </a:r>
            <a:endParaRPr lang="en-US" altLang="en-US" sz="33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your best to discipline them with love and encourage them to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what is right in God’s sight so they will be blessed in the end!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(Prov. 13:18, 24; 19:18; 22:15; 23:13; Heb. 12:5-11)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fail to discipline your children with love, don’t be surprised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300" dirty="0" smtClean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they have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rebellious spirit (</a:t>
            </a:r>
            <a:r>
              <a:rPr lang="en-US" alt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Sam. 3:10-15; </a:t>
            </a:r>
            <a:r>
              <a:rPr lang="en-US" alt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2:12-17).</a:t>
            </a:r>
            <a:endParaRPr lang="en-US" altLang="en-US" sz="3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6900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819151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19175"/>
            <a:ext cx="12192000" cy="583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given </a:t>
            </a:r>
            <a:r>
              <a:rPr lang="en-US" altLang="en-US" sz="36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(not someone else) your children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 up to know His will.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parents, we realize that we fail to do what’s right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let’s not make excuses, shift the blame, or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justify ourselves. 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Heb. 12:9-10; 1 John 1:8-10; Pr. 28:13)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first impressions of who God is will come from their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 home and will influence who they will marry,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will raise their own children, and for all of eternity!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89354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12192000" cy="819151"/>
          </a:xfrm>
        </p:spPr>
        <p:txBody>
          <a:bodyPr>
            <a:noAutofit/>
          </a:bodyPr>
          <a:lstStyle/>
          <a:p>
            <a:pPr algn="ctr"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alt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19175"/>
            <a:ext cx="12192000" cy="583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000" tIns="46800" rIns="90000" bIns="46800" rtlCol="0"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you can put God’s word in your children’s hearts it </a:t>
            </a:r>
            <a:endParaRPr lang="en-US" alt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be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yours (Deut. 6:6).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must live it before you can teach it.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greater detriment to parenting than hypocrisy.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children are watching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depending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you. </a:t>
            </a:r>
            <a:endParaRPr lang="en-US" alt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expects you to be a doer of His word</a:t>
            </a: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alt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alt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your children know if you are (Jas. 1:22-25).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solidFill>
                <a:srgbClr val="92D050"/>
              </a:solidFill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alt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7716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771</Words>
  <Application>Microsoft Office PowerPoint</Application>
  <PresentationFormat>Widescreen</PresentationFormat>
  <Paragraphs>110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Gothic</vt:lpstr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  Be Who You Want Your Children to Be </vt:lpstr>
      <vt:lpstr>Be Who You Want Your Children to be … in the Use of Your Time</vt:lpstr>
      <vt:lpstr>Be Who You Want Your Children to be … in the Use of Your Time</vt:lpstr>
      <vt:lpstr>Be Who You Want Your Children to be … in Gratitude</vt:lpstr>
      <vt:lpstr>Be Who You Want Your Children to be … in Honesty and Respect</vt:lpstr>
      <vt:lpstr>Be Who You Want Your Children to be … in Discipline</vt:lpstr>
      <vt:lpstr>Conclusion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28</cp:revision>
  <cp:lastPrinted>2021-06-20T12:57:29Z</cp:lastPrinted>
  <dcterms:created xsi:type="dcterms:W3CDTF">2021-06-17T15:45:35Z</dcterms:created>
  <dcterms:modified xsi:type="dcterms:W3CDTF">2021-06-20T21:18:10Z</dcterms:modified>
</cp:coreProperties>
</file>