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4" r:id="rId2"/>
    <p:sldId id="256" r:id="rId3"/>
    <p:sldId id="262" r:id="rId4"/>
    <p:sldId id="265" r:id="rId5"/>
    <p:sldId id="263" r:id="rId6"/>
    <p:sldId id="266"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90" y="48"/>
      </p:cViewPr>
      <p:guideLst/>
    </p:cSldViewPr>
  </p:slideViewPr>
  <p:notesTextViewPr>
    <p:cViewPr>
      <p:scale>
        <a:sx n="1" d="1"/>
        <a:sy n="1" d="1"/>
      </p:scale>
      <p:origin x="0" y="-156"/>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C73F3582-0911-47E3-80CA-243BD5B2C8CC}"/>
    <pc:docChg chg="custSel addSld modSld sldOrd">
      <pc:chgData name="Bettye Locklair" userId="c2d7acf3736df889" providerId="LiveId" clId="{C73F3582-0911-47E3-80CA-243BD5B2C8CC}" dt="2021-08-22T12:13:15.361" v="4195" actId="6549"/>
      <pc:docMkLst>
        <pc:docMk/>
      </pc:docMkLst>
      <pc:sldChg chg="modAnim modNotesTx">
        <pc:chgData name="Bettye Locklair" userId="c2d7acf3736df889" providerId="LiveId" clId="{C73F3582-0911-47E3-80CA-243BD5B2C8CC}" dt="2021-08-22T11:44:30.444" v="3715"/>
        <pc:sldMkLst>
          <pc:docMk/>
          <pc:sldMk cId="1765778535" sldId="259"/>
        </pc:sldMkLst>
      </pc:sldChg>
      <pc:sldChg chg="modSp mod modNotesTx">
        <pc:chgData name="Bettye Locklair" userId="c2d7acf3736df889" providerId="LiveId" clId="{C73F3582-0911-47E3-80CA-243BD5B2C8CC}" dt="2021-08-22T12:07:10.228" v="3935" actId="20577"/>
        <pc:sldMkLst>
          <pc:docMk/>
          <pc:sldMk cId="2011692228" sldId="262"/>
        </pc:sldMkLst>
        <pc:graphicFrameChg chg="modGraphic">
          <ac:chgData name="Bettye Locklair" userId="c2d7acf3736df889" providerId="LiveId" clId="{C73F3582-0911-47E3-80CA-243BD5B2C8CC}" dt="2021-08-22T11:02:36.458" v="911" actId="6549"/>
          <ac:graphicFrameMkLst>
            <pc:docMk/>
            <pc:sldMk cId="2011692228" sldId="262"/>
            <ac:graphicFrameMk id="4" creationId="{9A88375B-4298-4F7C-9647-869D076FA096}"/>
          </ac:graphicFrameMkLst>
        </pc:graphicFrameChg>
      </pc:sldChg>
      <pc:sldChg chg="modSp mod modNotesTx">
        <pc:chgData name="Bettye Locklair" userId="c2d7acf3736df889" providerId="LiveId" clId="{C73F3582-0911-47E3-80CA-243BD5B2C8CC}" dt="2021-08-22T11:27:10.656" v="2709" actId="20577"/>
        <pc:sldMkLst>
          <pc:docMk/>
          <pc:sldMk cId="2060071656" sldId="263"/>
        </pc:sldMkLst>
        <pc:graphicFrameChg chg="modGraphic">
          <ac:chgData name="Bettye Locklair" userId="c2d7acf3736df889" providerId="LiveId" clId="{C73F3582-0911-47E3-80CA-243BD5B2C8CC}" dt="2021-08-22T11:02:48.976" v="913" actId="6549"/>
          <ac:graphicFrameMkLst>
            <pc:docMk/>
            <pc:sldMk cId="2060071656" sldId="263"/>
            <ac:graphicFrameMk id="4" creationId="{9A88375B-4298-4F7C-9647-869D076FA096}"/>
          </ac:graphicFrameMkLst>
        </pc:graphicFrameChg>
      </pc:sldChg>
      <pc:sldChg chg="modSp new mod ord setBg modNotesTx">
        <pc:chgData name="Bettye Locklair" userId="c2d7acf3736df889" providerId="LiveId" clId="{C73F3582-0911-47E3-80CA-243BD5B2C8CC}" dt="2021-08-22T11:17:40.188" v="1587" actId="6549"/>
        <pc:sldMkLst>
          <pc:docMk/>
          <pc:sldMk cId="2594926657" sldId="264"/>
        </pc:sldMkLst>
        <pc:spChg chg="mod">
          <ac:chgData name="Bettye Locklair" userId="c2d7acf3736df889" providerId="LiveId" clId="{C73F3582-0911-47E3-80CA-243BD5B2C8CC}" dt="2021-08-22T10:43:35.140" v="40" actId="122"/>
          <ac:spMkLst>
            <pc:docMk/>
            <pc:sldMk cId="2594926657" sldId="264"/>
            <ac:spMk id="2" creationId="{9AF4B846-D4CC-42F8-B06F-9F3C1BA9E5EC}"/>
          </ac:spMkLst>
        </pc:spChg>
        <pc:spChg chg="mod">
          <ac:chgData name="Bettye Locklair" userId="c2d7acf3736df889" providerId="LiveId" clId="{C73F3582-0911-47E3-80CA-243BD5B2C8CC}" dt="2021-08-22T11:10:58.184" v="1287" actId="20577"/>
          <ac:spMkLst>
            <pc:docMk/>
            <pc:sldMk cId="2594926657" sldId="264"/>
            <ac:spMk id="3" creationId="{6A986573-D407-4183-B414-990F6B6E4EC6}"/>
          </ac:spMkLst>
        </pc:spChg>
      </pc:sldChg>
      <pc:sldChg chg="add modNotesTx">
        <pc:chgData name="Bettye Locklair" userId="c2d7acf3736df889" providerId="LiveId" clId="{C73F3582-0911-47E3-80CA-243BD5B2C8CC}" dt="2021-08-22T12:13:15.361" v="4195" actId="6549"/>
        <pc:sldMkLst>
          <pc:docMk/>
          <pc:sldMk cId="1926706602" sldId="265"/>
        </pc:sldMkLst>
      </pc:sldChg>
      <pc:sldChg chg="add modNotesTx">
        <pc:chgData name="Bettye Locklair" userId="c2d7acf3736df889" providerId="LiveId" clId="{C73F3582-0911-47E3-80CA-243BD5B2C8CC}" dt="2021-08-22T11:28:41.741" v="3040" actId="20577"/>
        <pc:sldMkLst>
          <pc:docMk/>
          <pc:sldMk cId="1170810080" sldId="26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8B933F-0E42-4A5F-9E9B-A2213C7FC939}" type="datetimeFigureOut">
              <a:rPr lang="en-US" smtClean="0"/>
              <a:t>8/21/2021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DD1338-A842-4459-989C-D74EBC06F9E8}" type="slidenum">
              <a:rPr lang="en-US" smtClean="0"/>
              <a:t>‹#›</a:t>
            </a:fld>
            <a:endParaRPr lang="en-US"/>
          </a:p>
        </p:txBody>
      </p:sp>
    </p:spTree>
    <p:extLst>
      <p:ext uri="{BB962C8B-B14F-4D97-AF65-F5344CB8AC3E}">
        <p14:creationId xmlns:p14="http://schemas.microsoft.com/office/powerpoint/2010/main" val="4088431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 for granted blessings.  Manufacture of bed support you, builder of house you live in, designer of road &amp; bridges you drove on to get here didn’t collapse, building we worship in is still standing, etc. The universe in it’s incredible vastness, magnificence &amp; power is still holding together (sun, moon, stars, planets, galaxies, solar system, God spoke &amp; it happened through His Sons powerful word (Heb. 1:3; 11:3). </a:t>
            </a:r>
            <a:r>
              <a:rPr lang="en-US" b="0" i="0" dirty="0">
                <a:solidFill>
                  <a:srgbClr val="000000"/>
                </a:solidFill>
                <a:effectLst/>
                <a:latin typeface="system-ui"/>
              </a:rPr>
              <a:t>He established the earth upon its </a:t>
            </a:r>
            <a:r>
              <a:rPr lang="en-US" b="1" i="0" dirty="0">
                <a:solidFill>
                  <a:srgbClr val="000000"/>
                </a:solidFill>
                <a:effectLst/>
                <a:latin typeface="system-ui"/>
              </a:rPr>
              <a:t>foundation</a:t>
            </a:r>
            <a:r>
              <a:rPr lang="en-US" b="0" i="0" dirty="0">
                <a:solidFill>
                  <a:srgbClr val="000000"/>
                </a:solidFill>
                <a:effectLst/>
                <a:latin typeface="system-ui"/>
              </a:rPr>
              <a:t>s, So that it will not totter forever and ever (Ps. 104:5)</a:t>
            </a:r>
            <a:endParaRPr lang="en-US" dirty="0"/>
          </a:p>
        </p:txBody>
      </p:sp>
      <p:sp>
        <p:nvSpPr>
          <p:cNvPr id="4" name="Slide Number Placeholder 3"/>
          <p:cNvSpPr>
            <a:spLocks noGrp="1"/>
          </p:cNvSpPr>
          <p:nvPr>
            <p:ph type="sldNum" sz="quarter" idx="5"/>
          </p:nvPr>
        </p:nvSpPr>
        <p:spPr/>
        <p:txBody>
          <a:bodyPr/>
          <a:lstStyle/>
          <a:p>
            <a:fld id="{E6DD1338-A842-4459-989C-D74EBC06F9E8}" type="slidenum">
              <a:rPr lang="en-US" smtClean="0"/>
              <a:t>1</a:t>
            </a:fld>
            <a:endParaRPr lang="en-US"/>
          </a:p>
        </p:txBody>
      </p:sp>
    </p:spTree>
    <p:extLst>
      <p:ext uri="{BB962C8B-B14F-4D97-AF65-F5344CB8AC3E}">
        <p14:creationId xmlns:p14="http://schemas.microsoft.com/office/powerpoint/2010/main" val="1220071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obey gospel, baptized, God adds saved to the church, &amp; decide to join a local church like Saul did in Acts 9 so that he can work, worship, &amp; have fellowship with faithful brethren &amp; several have decided to do that recently  Many don’t want to place membership &amp; be subject to divine directions but be a floating member.  There are spiritual blessings &amp; benefits being a member of a local church &amp; as a result being a blessing to your spiritual family.  Duty but do it with joy. </a:t>
            </a:r>
          </a:p>
        </p:txBody>
      </p:sp>
      <p:sp>
        <p:nvSpPr>
          <p:cNvPr id="4" name="Slide Number Placeholder 3"/>
          <p:cNvSpPr>
            <a:spLocks noGrp="1"/>
          </p:cNvSpPr>
          <p:nvPr>
            <p:ph type="sldNum" sz="quarter" idx="5"/>
          </p:nvPr>
        </p:nvSpPr>
        <p:spPr/>
        <p:txBody>
          <a:bodyPr/>
          <a:lstStyle/>
          <a:p>
            <a:fld id="{E6DD1338-A842-4459-989C-D74EBC06F9E8}" type="slidenum">
              <a:rPr lang="en-US" smtClean="0"/>
              <a:t>2</a:t>
            </a:fld>
            <a:endParaRPr lang="en-US"/>
          </a:p>
        </p:txBody>
      </p:sp>
    </p:spTree>
    <p:extLst>
      <p:ext uri="{BB962C8B-B14F-4D97-AF65-F5344CB8AC3E}">
        <p14:creationId xmlns:p14="http://schemas.microsoft.com/office/powerpoint/2010/main" val="1822365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Fulfillment prophecy, Dan. 2:44; Isa. 2, 9:6-7 God set up kingdom never be destroyed Roman empire, last days mountain of the Lord’s house would be established, the word would come from Jerusalem, which happened on Pentecost about 3,000 baptized. Church is pillar &amp; support of truth, household of God, looking for a city which has foundations, builder &amp; architect is God.  Lean on everlasting arms.  </a:t>
            </a:r>
          </a:p>
        </p:txBody>
      </p:sp>
      <p:sp>
        <p:nvSpPr>
          <p:cNvPr id="4" name="Slide Number Placeholder 3"/>
          <p:cNvSpPr>
            <a:spLocks noGrp="1"/>
          </p:cNvSpPr>
          <p:nvPr>
            <p:ph type="sldNum" sz="quarter" idx="5"/>
          </p:nvPr>
        </p:nvSpPr>
        <p:spPr/>
        <p:txBody>
          <a:bodyPr/>
          <a:lstStyle/>
          <a:p>
            <a:fld id="{E6DD1338-A842-4459-989C-D74EBC06F9E8}" type="slidenum">
              <a:rPr lang="en-US" smtClean="0"/>
              <a:t>3</a:t>
            </a:fld>
            <a:endParaRPr lang="en-US"/>
          </a:p>
        </p:txBody>
      </p:sp>
    </p:spTree>
    <p:extLst>
      <p:ext uri="{BB962C8B-B14F-4D97-AF65-F5344CB8AC3E}">
        <p14:creationId xmlns:p14="http://schemas.microsoft.com/office/powerpoint/2010/main" val="1824091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being built together in Christ.  We received these blessings, be a blessing to your brethren as living stones being built into a spiritual house with Christ the cornerstone.  Build one another up (</a:t>
            </a:r>
            <a:r>
              <a:rPr lang="en-US" dirty="0" err="1"/>
              <a:t>oikodomeo</a:t>
            </a:r>
            <a:r>
              <a:rPr lang="en-US" dirty="0"/>
              <a:t>- build someone up to help them to stand (be strong, sturdy) by speaking God’s word, smiles, hugs, positive, persuasive, optimistic, joyful, supporting you when you do what’s right, not sugarcoating when you do wrong though, helping you up when you fall, not supporting  or compromising someone in teaching, practicing, or living in sin or error.  Fighting good fight of faith support them.  Love, care, concern, that we have been shown by God we share with others. Are you supporting or building one another up in Christ?</a:t>
            </a:r>
          </a:p>
        </p:txBody>
      </p:sp>
      <p:sp>
        <p:nvSpPr>
          <p:cNvPr id="4" name="Slide Number Placeholder 3"/>
          <p:cNvSpPr>
            <a:spLocks noGrp="1"/>
          </p:cNvSpPr>
          <p:nvPr>
            <p:ph type="sldNum" sz="quarter" idx="5"/>
          </p:nvPr>
        </p:nvSpPr>
        <p:spPr/>
        <p:txBody>
          <a:bodyPr/>
          <a:lstStyle/>
          <a:p>
            <a:fld id="{E6DD1338-A842-4459-989C-D74EBC06F9E8}" type="slidenum">
              <a:rPr lang="en-US" smtClean="0"/>
              <a:t>4</a:t>
            </a:fld>
            <a:endParaRPr lang="en-US"/>
          </a:p>
        </p:txBody>
      </p:sp>
    </p:spTree>
    <p:extLst>
      <p:ext uri="{BB962C8B-B14F-4D97-AF65-F5344CB8AC3E}">
        <p14:creationId xmlns:p14="http://schemas.microsoft.com/office/powerpoint/2010/main" val="2822805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Prophesied of Christ being an intercessor who prayed for those who not only persecuted him (beaten to a bloody pulp, mocked &amp; murdered in cold blood, crucified) Prayed that they might be saved.  He interceding for Peter &amp; does so for us so that we can go boldly to God’s throne for grace &amp; mercy to help in time of need.  He is able to save forever those who draw near to Him!</a:t>
            </a:r>
          </a:p>
        </p:txBody>
      </p:sp>
      <p:sp>
        <p:nvSpPr>
          <p:cNvPr id="4" name="Slide Number Placeholder 3"/>
          <p:cNvSpPr>
            <a:spLocks noGrp="1"/>
          </p:cNvSpPr>
          <p:nvPr>
            <p:ph type="sldNum" sz="quarter" idx="5"/>
          </p:nvPr>
        </p:nvSpPr>
        <p:spPr/>
        <p:txBody>
          <a:bodyPr/>
          <a:lstStyle/>
          <a:p>
            <a:fld id="{E6DD1338-A842-4459-989C-D74EBC06F9E8}" type="slidenum">
              <a:rPr lang="en-US" smtClean="0"/>
              <a:t>5</a:t>
            </a:fld>
            <a:endParaRPr lang="en-US"/>
          </a:p>
        </p:txBody>
      </p:sp>
    </p:spTree>
    <p:extLst>
      <p:ext uri="{BB962C8B-B14F-4D97-AF65-F5344CB8AC3E}">
        <p14:creationId xmlns:p14="http://schemas.microsoft.com/office/powerpoint/2010/main" val="1581936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be a blessing to your brethren by praying on their behalf through Christ.  Pray on behalf of all people that they might be saved &amp; come to a knowledge of the truth.  Confessing our sins to each other &amp; praying for one another that you might be healed.  Pray for open doors so that souls might be saved.</a:t>
            </a:r>
          </a:p>
        </p:txBody>
      </p:sp>
      <p:sp>
        <p:nvSpPr>
          <p:cNvPr id="4" name="Slide Number Placeholder 3"/>
          <p:cNvSpPr>
            <a:spLocks noGrp="1"/>
          </p:cNvSpPr>
          <p:nvPr>
            <p:ph type="sldNum" sz="quarter" idx="5"/>
          </p:nvPr>
        </p:nvSpPr>
        <p:spPr/>
        <p:txBody>
          <a:bodyPr/>
          <a:lstStyle/>
          <a:p>
            <a:fld id="{E6DD1338-A842-4459-989C-D74EBC06F9E8}" type="slidenum">
              <a:rPr lang="en-US" smtClean="0"/>
              <a:t>6</a:t>
            </a:fld>
            <a:endParaRPr lang="en-US"/>
          </a:p>
        </p:txBody>
      </p:sp>
    </p:spTree>
    <p:extLst>
      <p:ext uri="{BB962C8B-B14F-4D97-AF65-F5344CB8AC3E}">
        <p14:creationId xmlns:p14="http://schemas.microsoft.com/office/powerpoint/2010/main" val="32955510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happens when the world’s support ends? Popularity, prosperity, power, prestige.  Chasing riches, worldly friends, keg parties, pill popping, dope smoking, bed hopping, drunk driving, addictions, hallucinations, hospitalization, or imprisoned in jail.  It’s going to end along with your life.  Eat, drink, &amp; be merry- this day your soul may be required of you (Lk 12:20), prodigal son lost everything, came to his senses, &amp; repented &amp; so can you before you instead of heading down the road to ruin &amp; hell fire.   </a:t>
            </a:r>
          </a:p>
        </p:txBody>
      </p:sp>
      <p:sp>
        <p:nvSpPr>
          <p:cNvPr id="4" name="Slide Number Placeholder 3"/>
          <p:cNvSpPr>
            <a:spLocks noGrp="1"/>
          </p:cNvSpPr>
          <p:nvPr>
            <p:ph type="sldNum" sz="quarter" idx="5"/>
          </p:nvPr>
        </p:nvSpPr>
        <p:spPr/>
        <p:txBody>
          <a:bodyPr/>
          <a:lstStyle/>
          <a:p>
            <a:fld id="{E6DD1338-A842-4459-989C-D74EBC06F9E8}" type="slidenum">
              <a:rPr lang="en-US" smtClean="0"/>
              <a:t>7</a:t>
            </a:fld>
            <a:endParaRPr lang="en-US"/>
          </a:p>
        </p:txBody>
      </p:sp>
    </p:spTree>
    <p:extLst>
      <p:ext uri="{BB962C8B-B14F-4D97-AF65-F5344CB8AC3E}">
        <p14:creationId xmlns:p14="http://schemas.microsoft.com/office/powerpoint/2010/main" val="3339064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40922-84AC-4CDC-8DFA-1C43ACA92A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59891FE-E818-42C0-8235-0BDA86BA1F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5E4D2D1-D510-4DC7-82E0-FBD60E676402}"/>
              </a:ext>
            </a:extLst>
          </p:cNvPr>
          <p:cNvSpPr>
            <a:spLocks noGrp="1"/>
          </p:cNvSpPr>
          <p:nvPr>
            <p:ph type="dt" sz="half" idx="10"/>
          </p:nvPr>
        </p:nvSpPr>
        <p:spPr/>
        <p:txBody>
          <a:bodyPr/>
          <a:lstStyle/>
          <a:p>
            <a:fld id="{47E38C68-8E8B-4ED5-99CA-DED7EC7601F6}" type="datetimeFigureOut">
              <a:rPr lang="en-US" smtClean="0"/>
              <a:t>8/21/2021</a:t>
            </a:fld>
            <a:endParaRPr lang="en-US"/>
          </a:p>
        </p:txBody>
      </p:sp>
      <p:sp>
        <p:nvSpPr>
          <p:cNvPr id="5" name="Footer Placeholder 4">
            <a:extLst>
              <a:ext uri="{FF2B5EF4-FFF2-40B4-BE49-F238E27FC236}">
                <a16:creationId xmlns:a16="http://schemas.microsoft.com/office/drawing/2014/main" id="{97306608-034C-4BBC-816A-FE60CE1106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CEE188-7CDF-4BA5-A69C-1FE5E28DD5F4}"/>
              </a:ext>
            </a:extLst>
          </p:cNvPr>
          <p:cNvSpPr>
            <a:spLocks noGrp="1"/>
          </p:cNvSpPr>
          <p:nvPr>
            <p:ph type="sldNum" sz="quarter" idx="12"/>
          </p:nvPr>
        </p:nvSpPr>
        <p:spPr/>
        <p:txBody>
          <a:bodyPr/>
          <a:lstStyle/>
          <a:p>
            <a:fld id="{843A562A-DDEB-42CA-9E21-6A38408B088C}" type="slidenum">
              <a:rPr lang="en-US" smtClean="0"/>
              <a:t>‹#›</a:t>
            </a:fld>
            <a:endParaRPr lang="en-US"/>
          </a:p>
        </p:txBody>
      </p:sp>
    </p:spTree>
    <p:extLst>
      <p:ext uri="{BB962C8B-B14F-4D97-AF65-F5344CB8AC3E}">
        <p14:creationId xmlns:p14="http://schemas.microsoft.com/office/powerpoint/2010/main" val="1703533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ABCAD-8A29-431E-9B08-DC836463D3A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8A4D004-E4BA-41C9-AEC0-FE3B555991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0A2087-46D7-4668-A104-0320B30878F2}"/>
              </a:ext>
            </a:extLst>
          </p:cNvPr>
          <p:cNvSpPr>
            <a:spLocks noGrp="1"/>
          </p:cNvSpPr>
          <p:nvPr>
            <p:ph type="dt" sz="half" idx="10"/>
          </p:nvPr>
        </p:nvSpPr>
        <p:spPr/>
        <p:txBody>
          <a:bodyPr/>
          <a:lstStyle/>
          <a:p>
            <a:fld id="{47E38C68-8E8B-4ED5-99CA-DED7EC7601F6}" type="datetimeFigureOut">
              <a:rPr lang="en-US" smtClean="0"/>
              <a:t>8/21/2021</a:t>
            </a:fld>
            <a:endParaRPr lang="en-US"/>
          </a:p>
        </p:txBody>
      </p:sp>
      <p:sp>
        <p:nvSpPr>
          <p:cNvPr id="5" name="Footer Placeholder 4">
            <a:extLst>
              <a:ext uri="{FF2B5EF4-FFF2-40B4-BE49-F238E27FC236}">
                <a16:creationId xmlns:a16="http://schemas.microsoft.com/office/drawing/2014/main" id="{CA2D8857-27A3-4CA1-B262-EE92E592A5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3AA763-F3D6-4C42-B741-63A793F53D4F}"/>
              </a:ext>
            </a:extLst>
          </p:cNvPr>
          <p:cNvSpPr>
            <a:spLocks noGrp="1"/>
          </p:cNvSpPr>
          <p:nvPr>
            <p:ph type="sldNum" sz="quarter" idx="12"/>
          </p:nvPr>
        </p:nvSpPr>
        <p:spPr/>
        <p:txBody>
          <a:bodyPr/>
          <a:lstStyle/>
          <a:p>
            <a:fld id="{843A562A-DDEB-42CA-9E21-6A38408B088C}" type="slidenum">
              <a:rPr lang="en-US" smtClean="0"/>
              <a:t>‹#›</a:t>
            </a:fld>
            <a:endParaRPr lang="en-US"/>
          </a:p>
        </p:txBody>
      </p:sp>
    </p:spTree>
    <p:extLst>
      <p:ext uri="{BB962C8B-B14F-4D97-AF65-F5344CB8AC3E}">
        <p14:creationId xmlns:p14="http://schemas.microsoft.com/office/powerpoint/2010/main" val="2022677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085EF2-6D51-48AE-8766-E7178E4FC54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B315E7E-6DCB-4AFE-9774-C171DC85AA9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BA7B9E-5BCA-4B54-9F89-1F83B4BA9325}"/>
              </a:ext>
            </a:extLst>
          </p:cNvPr>
          <p:cNvSpPr>
            <a:spLocks noGrp="1"/>
          </p:cNvSpPr>
          <p:nvPr>
            <p:ph type="dt" sz="half" idx="10"/>
          </p:nvPr>
        </p:nvSpPr>
        <p:spPr/>
        <p:txBody>
          <a:bodyPr/>
          <a:lstStyle/>
          <a:p>
            <a:fld id="{47E38C68-8E8B-4ED5-99CA-DED7EC7601F6}" type="datetimeFigureOut">
              <a:rPr lang="en-US" smtClean="0"/>
              <a:t>8/21/2021</a:t>
            </a:fld>
            <a:endParaRPr lang="en-US"/>
          </a:p>
        </p:txBody>
      </p:sp>
      <p:sp>
        <p:nvSpPr>
          <p:cNvPr id="5" name="Footer Placeholder 4">
            <a:extLst>
              <a:ext uri="{FF2B5EF4-FFF2-40B4-BE49-F238E27FC236}">
                <a16:creationId xmlns:a16="http://schemas.microsoft.com/office/drawing/2014/main" id="{7399D044-3D35-47F5-8897-28D92693AF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312F70-5CC7-4BDE-91F8-AF8904D6F4E6}"/>
              </a:ext>
            </a:extLst>
          </p:cNvPr>
          <p:cNvSpPr>
            <a:spLocks noGrp="1"/>
          </p:cNvSpPr>
          <p:nvPr>
            <p:ph type="sldNum" sz="quarter" idx="12"/>
          </p:nvPr>
        </p:nvSpPr>
        <p:spPr/>
        <p:txBody>
          <a:bodyPr/>
          <a:lstStyle/>
          <a:p>
            <a:fld id="{843A562A-DDEB-42CA-9E21-6A38408B088C}" type="slidenum">
              <a:rPr lang="en-US" smtClean="0"/>
              <a:t>‹#›</a:t>
            </a:fld>
            <a:endParaRPr lang="en-US"/>
          </a:p>
        </p:txBody>
      </p:sp>
    </p:spTree>
    <p:extLst>
      <p:ext uri="{BB962C8B-B14F-4D97-AF65-F5344CB8AC3E}">
        <p14:creationId xmlns:p14="http://schemas.microsoft.com/office/powerpoint/2010/main" val="922287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E474C-E2F5-4E40-A033-9282224F75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4C3A8C-A635-4778-A470-ADF91F9180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3C68A3-EE5D-438A-B3FC-2A4112CE9E88}"/>
              </a:ext>
            </a:extLst>
          </p:cNvPr>
          <p:cNvSpPr>
            <a:spLocks noGrp="1"/>
          </p:cNvSpPr>
          <p:nvPr>
            <p:ph type="dt" sz="half" idx="10"/>
          </p:nvPr>
        </p:nvSpPr>
        <p:spPr/>
        <p:txBody>
          <a:bodyPr/>
          <a:lstStyle/>
          <a:p>
            <a:fld id="{47E38C68-8E8B-4ED5-99CA-DED7EC7601F6}" type="datetimeFigureOut">
              <a:rPr lang="en-US" smtClean="0"/>
              <a:t>8/21/2021</a:t>
            </a:fld>
            <a:endParaRPr lang="en-US"/>
          </a:p>
        </p:txBody>
      </p:sp>
      <p:sp>
        <p:nvSpPr>
          <p:cNvPr id="5" name="Footer Placeholder 4">
            <a:extLst>
              <a:ext uri="{FF2B5EF4-FFF2-40B4-BE49-F238E27FC236}">
                <a16:creationId xmlns:a16="http://schemas.microsoft.com/office/drawing/2014/main" id="{DBE8A8C0-29C8-485C-9F6B-5A0B59EEA7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811A5D-9FFB-41D2-9575-9A40F0A12169}"/>
              </a:ext>
            </a:extLst>
          </p:cNvPr>
          <p:cNvSpPr>
            <a:spLocks noGrp="1"/>
          </p:cNvSpPr>
          <p:nvPr>
            <p:ph type="sldNum" sz="quarter" idx="12"/>
          </p:nvPr>
        </p:nvSpPr>
        <p:spPr/>
        <p:txBody>
          <a:bodyPr/>
          <a:lstStyle/>
          <a:p>
            <a:fld id="{843A562A-DDEB-42CA-9E21-6A38408B088C}" type="slidenum">
              <a:rPr lang="en-US" smtClean="0"/>
              <a:t>‹#›</a:t>
            </a:fld>
            <a:endParaRPr lang="en-US"/>
          </a:p>
        </p:txBody>
      </p:sp>
    </p:spTree>
    <p:extLst>
      <p:ext uri="{BB962C8B-B14F-4D97-AF65-F5344CB8AC3E}">
        <p14:creationId xmlns:p14="http://schemas.microsoft.com/office/powerpoint/2010/main" val="248715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EC7C2-1F26-4C23-8B82-A49C00312B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3C98B1-BEC4-4E95-9A96-E564B1B1FB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676B99D-657B-4FCF-BD3B-3B01C857E4E3}"/>
              </a:ext>
            </a:extLst>
          </p:cNvPr>
          <p:cNvSpPr>
            <a:spLocks noGrp="1"/>
          </p:cNvSpPr>
          <p:nvPr>
            <p:ph type="dt" sz="half" idx="10"/>
          </p:nvPr>
        </p:nvSpPr>
        <p:spPr/>
        <p:txBody>
          <a:bodyPr/>
          <a:lstStyle/>
          <a:p>
            <a:fld id="{47E38C68-8E8B-4ED5-99CA-DED7EC7601F6}" type="datetimeFigureOut">
              <a:rPr lang="en-US" smtClean="0"/>
              <a:t>8/21/2021</a:t>
            </a:fld>
            <a:endParaRPr lang="en-US"/>
          </a:p>
        </p:txBody>
      </p:sp>
      <p:sp>
        <p:nvSpPr>
          <p:cNvPr id="5" name="Footer Placeholder 4">
            <a:extLst>
              <a:ext uri="{FF2B5EF4-FFF2-40B4-BE49-F238E27FC236}">
                <a16:creationId xmlns:a16="http://schemas.microsoft.com/office/drawing/2014/main" id="{0FCF094A-FD63-4FAA-B256-EFFE5FBB81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8BA76C-0A91-477C-B35B-C03D597E5916}"/>
              </a:ext>
            </a:extLst>
          </p:cNvPr>
          <p:cNvSpPr>
            <a:spLocks noGrp="1"/>
          </p:cNvSpPr>
          <p:nvPr>
            <p:ph type="sldNum" sz="quarter" idx="12"/>
          </p:nvPr>
        </p:nvSpPr>
        <p:spPr/>
        <p:txBody>
          <a:bodyPr/>
          <a:lstStyle/>
          <a:p>
            <a:fld id="{843A562A-DDEB-42CA-9E21-6A38408B088C}" type="slidenum">
              <a:rPr lang="en-US" smtClean="0"/>
              <a:t>‹#›</a:t>
            </a:fld>
            <a:endParaRPr lang="en-US"/>
          </a:p>
        </p:txBody>
      </p:sp>
    </p:spTree>
    <p:extLst>
      <p:ext uri="{BB962C8B-B14F-4D97-AF65-F5344CB8AC3E}">
        <p14:creationId xmlns:p14="http://schemas.microsoft.com/office/powerpoint/2010/main" val="354064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1A3B8-E304-4128-8225-2C9CAE144C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2E5EC4-5078-4EFD-A17C-FCDBFD4B185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4C50B6C-E083-4914-B242-BF61A52E263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18B608-2C4B-45C3-87B8-4CCA3FC950D2}"/>
              </a:ext>
            </a:extLst>
          </p:cNvPr>
          <p:cNvSpPr>
            <a:spLocks noGrp="1"/>
          </p:cNvSpPr>
          <p:nvPr>
            <p:ph type="dt" sz="half" idx="10"/>
          </p:nvPr>
        </p:nvSpPr>
        <p:spPr/>
        <p:txBody>
          <a:bodyPr/>
          <a:lstStyle/>
          <a:p>
            <a:fld id="{47E38C68-8E8B-4ED5-99CA-DED7EC7601F6}" type="datetimeFigureOut">
              <a:rPr lang="en-US" smtClean="0"/>
              <a:t>8/21/2021</a:t>
            </a:fld>
            <a:endParaRPr lang="en-US"/>
          </a:p>
        </p:txBody>
      </p:sp>
      <p:sp>
        <p:nvSpPr>
          <p:cNvPr id="6" name="Footer Placeholder 5">
            <a:extLst>
              <a:ext uri="{FF2B5EF4-FFF2-40B4-BE49-F238E27FC236}">
                <a16:creationId xmlns:a16="http://schemas.microsoft.com/office/drawing/2014/main" id="{8FE8FA59-6A5E-4F4C-8A9D-8131367FE3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A8A591-B999-4B6C-A402-DE7B4A161E6D}"/>
              </a:ext>
            </a:extLst>
          </p:cNvPr>
          <p:cNvSpPr>
            <a:spLocks noGrp="1"/>
          </p:cNvSpPr>
          <p:nvPr>
            <p:ph type="sldNum" sz="quarter" idx="12"/>
          </p:nvPr>
        </p:nvSpPr>
        <p:spPr/>
        <p:txBody>
          <a:bodyPr/>
          <a:lstStyle/>
          <a:p>
            <a:fld id="{843A562A-DDEB-42CA-9E21-6A38408B088C}" type="slidenum">
              <a:rPr lang="en-US" smtClean="0"/>
              <a:t>‹#›</a:t>
            </a:fld>
            <a:endParaRPr lang="en-US"/>
          </a:p>
        </p:txBody>
      </p:sp>
    </p:spTree>
    <p:extLst>
      <p:ext uri="{BB962C8B-B14F-4D97-AF65-F5344CB8AC3E}">
        <p14:creationId xmlns:p14="http://schemas.microsoft.com/office/powerpoint/2010/main" val="3317606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45041-8DE8-4B25-9B2B-81C149FCF96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9715353-E54B-4ED9-B6BC-F924211874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91D102-EC2A-40B0-AEFB-99640134D7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9754EAB-070D-43BF-BC84-49F85B15DF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2361C6-36DE-473A-9595-80B5E6567A4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216F0B-7D45-4EE0-95E7-734E665D77B2}"/>
              </a:ext>
            </a:extLst>
          </p:cNvPr>
          <p:cNvSpPr>
            <a:spLocks noGrp="1"/>
          </p:cNvSpPr>
          <p:nvPr>
            <p:ph type="dt" sz="half" idx="10"/>
          </p:nvPr>
        </p:nvSpPr>
        <p:spPr/>
        <p:txBody>
          <a:bodyPr/>
          <a:lstStyle/>
          <a:p>
            <a:fld id="{47E38C68-8E8B-4ED5-99CA-DED7EC7601F6}" type="datetimeFigureOut">
              <a:rPr lang="en-US" smtClean="0"/>
              <a:t>8/21/2021</a:t>
            </a:fld>
            <a:endParaRPr lang="en-US"/>
          </a:p>
        </p:txBody>
      </p:sp>
      <p:sp>
        <p:nvSpPr>
          <p:cNvPr id="8" name="Footer Placeholder 7">
            <a:extLst>
              <a:ext uri="{FF2B5EF4-FFF2-40B4-BE49-F238E27FC236}">
                <a16:creationId xmlns:a16="http://schemas.microsoft.com/office/drawing/2014/main" id="{2ED1910A-6B3F-4B19-96C8-67105D9CC18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E90D5A7-27FC-4DAA-82F6-36C847D3E57B}"/>
              </a:ext>
            </a:extLst>
          </p:cNvPr>
          <p:cNvSpPr>
            <a:spLocks noGrp="1"/>
          </p:cNvSpPr>
          <p:nvPr>
            <p:ph type="sldNum" sz="quarter" idx="12"/>
          </p:nvPr>
        </p:nvSpPr>
        <p:spPr/>
        <p:txBody>
          <a:bodyPr/>
          <a:lstStyle/>
          <a:p>
            <a:fld id="{843A562A-DDEB-42CA-9E21-6A38408B088C}" type="slidenum">
              <a:rPr lang="en-US" smtClean="0"/>
              <a:t>‹#›</a:t>
            </a:fld>
            <a:endParaRPr lang="en-US"/>
          </a:p>
        </p:txBody>
      </p:sp>
    </p:spTree>
    <p:extLst>
      <p:ext uri="{BB962C8B-B14F-4D97-AF65-F5344CB8AC3E}">
        <p14:creationId xmlns:p14="http://schemas.microsoft.com/office/powerpoint/2010/main" val="1415182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D3416-5D03-45BD-BBD7-425CBA208D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C7B2AD-57B6-4F18-BAD6-A40AF3A55659}"/>
              </a:ext>
            </a:extLst>
          </p:cNvPr>
          <p:cNvSpPr>
            <a:spLocks noGrp="1"/>
          </p:cNvSpPr>
          <p:nvPr>
            <p:ph type="dt" sz="half" idx="10"/>
          </p:nvPr>
        </p:nvSpPr>
        <p:spPr/>
        <p:txBody>
          <a:bodyPr/>
          <a:lstStyle/>
          <a:p>
            <a:fld id="{47E38C68-8E8B-4ED5-99CA-DED7EC7601F6}" type="datetimeFigureOut">
              <a:rPr lang="en-US" smtClean="0"/>
              <a:t>8/21/2021</a:t>
            </a:fld>
            <a:endParaRPr lang="en-US"/>
          </a:p>
        </p:txBody>
      </p:sp>
      <p:sp>
        <p:nvSpPr>
          <p:cNvPr id="4" name="Footer Placeholder 3">
            <a:extLst>
              <a:ext uri="{FF2B5EF4-FFF2-40B4-BE49-F238E27FC236}">
                <a16:creationId xmlns:a16="http://schemas.microsoft.com/office/drawing/2014/main" id="{A2A174F5-4F41-4F47-B4FF-C9EF8D42FDF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CF484D3-4564-433C-A40B-DBC6199E84AF}"/>
              </a:ext>
            </a:extLst>
          </p:cNvPr>
          <p:cNvSpPr>
            <a:spLocks noGrp="1"/>
          </p:cNvSpPr>
          <p:nvPr>
            <p:ph type="sldNum" sz="quarter" idx="12"/>
          </p:nvPr>
        </p:nvSpPr>
        <p:spPr/>
        <p:txBody>
          <a:bodyPr/>
          <a:lstStyle/>
          <a:p>
            <a:fld id="{843A562A-DDEB-42CA-9E21-6A38408B088C}" type="slidenum">
              <a:rPr lang="en-US" smtClean="0"/>
              <a:t>‹#›</a:t>
            </a:fld>
            <a:endParaRPr lang="en-US"/>
          </a:p>
        </p:txBody>
      </p:sp>
    </p:spTree>
    <p:extLst>
      <p:ext uri="{BB962C8B-B14F-4D97-AF65-F5344CB8AC3E}">
        <p14:creationId xmlns:p14="http://schemas.microsoft.com/office/powerpoint/2010/main" val="4169690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24F43F-1FCA-4AF4-A16E-9B7B794A4BF1}"/>
              </a:ext>
            </a:extLst>
          </p:cNvPr>
          <p:cNvSpPr>
            <a:spLocks noGrp="1"/>
          </p:cNvSpPr>
          <p:nvPr>
            <p:ph type="dt" sz="half" idx="10"/>
          </p:nvPr>
        </p:nvSpPr>
        <p:spPr/>
        <p:txBody>
          <a:bodyPr/>
          <a:lstStyle/>
          <a:p>
            <a:fld id="{47E38C68-8E8B-4ED5-99CA-DED7EC7601F6}" type="datetimeFigureOut">
              <a:rPr lang="en-US" smtClean="0"/>
              <a:t>8/21/2021</a:t>
            </a:fld>
            <a:endParaRPr lang="en-US"/>
          </a:p>
        </p:txBody>
      </p:sp>
      <p:sp>
        <p:nvSpPr>
          <p:cNvPr id="3" name="Footer Placeholder 2">
            <a:extLst>
              <a:ext uri="{FF2B5EF4-FFF2-40B4-BE49-F238E27FC236}">
                <a16:creationId xmlns:a16="http://schemas.microsoft.com/office/drawing/2014/main" id="{D80106C4-C876-4769-9AB5-9C870AF10B9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D279FDE-6CA8-4AA1-84EE-DB33C8CD2BC6}"/>
              </a:ext>
            </a:extLst>
          </p:cNvPr>
          <p:cNvSpPr>
            <a:spLocks noGrp="1"/>
          </p:cNvSpPr>
          <p:nvPr>
            <p:ph type="sldNum" sz="quarter" idx="12"/>
          </p:nvPr>
        </p:nvSpPr>
        <p:spPr/>
        <p:txBody>
          <a:bodyPr/>
          <a:lstStyle/>
          <a:p>
            <a:fld id="{843A562A-DDEB-42CA-9E21-6A38408B088C}" type="slidenum">
              <a:rPr lang="en-US" smtClean="0"/>
              <a:t>‹#›</a:t>
            </a:fld>
            <a:endParaRPr lang="en-US"/>
          </a:p>
        </p:txBody>
      </p:sp>
    </p:spTree>
    <p:extLst>
      <p:ext uri="{BB962C8B-B14F-4D97-AF65-F5344CB8AC3E}">
        <p14:creationId xmlns:p14="http://schemas.microsoft.com/office/powerpoint/2010/main" val="3001604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0364C-0E8C-4637-84D1-72AA62BC61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654858B-F5D7-4971-8F1E-A6AC2C53B7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D31912C-754F-4DC5-9507-B2D6E30C7F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E7F963-59B1-4E40-A1B3-5FE4CC8E79C8}"/>
              </a:ext>
            </a:extLst>
          </p:cNvPr>
          <p:cNvSpPr>
            <a:spLocks noGrp="1"/>
          </p:cNvSpPr>
          <p:nvPr>
            <p:ph type="dt" sz="half" idx="10"/>
          </p:nvPr>
        </p:nvSpPr>
        <p:spPr/>
        <p:txBody>
          <a:bodyPr/>
          <a:lstStyle/>
          <a:p>
            <a:fld id="{47E38C68-8E8B-4ED5-99CA-DED7EC7601F6}" type="datetimeFigureOut">
              <a:rPr lang="en-US" smtClean="0"/>
              <a:t>8/21/2021</a:t>
            </a:fld>
            <a:endParaRPr lang="en-US"/>
          </a:p>
        </p:txBody>
      </p:sp>
      <p:sp>
        <p:nvSpPr>
          <p:cNvPr id="6" name="Footer Placeholder 5">
            <a:extLst>
              <a:ext uri="{FF2B5EF4-FFF2-40B4-BE49-F238E27FC236}">
                <a16:creationId xmlns:a16="http://schemas.microsoft.com/office/drawing/2014/main" id="{82818B03-C3FB-43F1-AD02-ECB2F9EEDA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996C47-0E87-4A86-8F29-B73372B94284}"/>
              </a:ext>
            </a:extLst>
          </p:cNvPr>
          <p:cNvSpPr>
            <a:spLocks noGrp="1"/>
          </p:cNvSpPr>
          <p:nvPr>
            <p:ph type="sldNum" sz="quarter" idx="12"/>
          </p:nvPr>
        </p:nvSpPr>
        <p:spPr/>
        <p:txBody>
          <a:bodyPr/>
          <a:lstStyle/>
          <a:p>
            <a:fld id="{843A562A-DDEB-42CA-9E21-6A38408B088C}" type="slidenum">
              <a:rPr lang="en-US" smtClean="0"/>
              <a:t>‹#›</a:t>
            </a:fld>
            <a:endParaRPr lang="en-US"/>
          </a:p>
        </p:txBody>
      </p:sp>
    </p:spTree>
    <p:extLst>
      <p:ext uri="{BB962C8B-B14F-4D97-AF65-F5344CB8AC3E}">
        <p14:creationId xmlns:p14="http://schemas.microsoft.com/office/powerpoint/2010/main" val="1580027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2E197-C95B-4361-BC67-B01AB70AD7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81801C-69DB-4A11-9633-B52D1BC454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36D37A6-BB9D-418A-9811-2B3A415E75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59C96E-B371-4CBB-B4B0-37CB6BD2EC6E}"/>
              </a:ext>
            </a:extLst>
          </p:cNvPr>
          <p:cNvSpPr>
            <a:spLocks noGrp="1"/>
          </p:cNvSpPr>
          <p:nvPr>
            <p:ph type="dt" sz="half" idx="10"/>
          </p:nvPr>
        </p:nvSpPr>
        <p:spPr/>
        <p:txBody>
          <a:bodyPr/>
          <a:lstStyle/>
          <a:p>
            <a:fld id="{47E38C68-8E8B-4ED5-99CA-DED7EC7601F6}" type="datetimeFigureOut">
              <a:rPr lang="en-US" smtClean="0"/>
              <a:t>8/21/2021</a:t>
            </a:fld>
            <a:endParaRPr lang="en-US"/>
          </a:p>
        </p:txBody>
      </p:sp>
      <p:sp>
        <p:nvSpPr>
          <p:cNvPr id="6" name="Footer Placeholder 5">
            <a:extLst>
              <a:ext uri="{FF2B5EF4-FFF2-40B4-BE49-F238E27FC236}">
                <a16:creationId xmlns:a16="http://schemas.microsoft.com/office/drawing/2014/main" id="{6E039B3A-1AC3-478D-905C-EFE43AC905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1AE322-13E2-4117-BB53-7F801E9D73C7}"/>
              </a:ext>
            </a:extLst>
          </p:cNvPr>
          <p:cNvSpPr>
            <a:spLocks noGrp="1"/>
          </p:cNvSpPr>
          <p:nvPr>
            <p:ph type="sldNum" sz="quarter" idx="12"/>
          </p:nvPr>
        </p:nvSpPr>
        <p:spPr/>
        <p:txBody>
          <a:bodyPr/>
          <a:lstStyle/>
          <a:p>
            <a:fld id="{843A562A-DDEB-42CA-9E21-6A38408B088C}" type="slidenum">
              <a:rPr lang="en-US" smtClean="0"/>
              <a:t>‹#›</a:t>
            </a:fld>
            <a:endParaRPr lang="en-US"/>
          </a:p>
        </p:txBody>
      </p:sp>
    </p:spTree>
    <p:extLst>
      <p:ext uri="{BB962C8B-B14F-4D97-AF65-F5344CB8AC3E}">
        <p14:creationId xmlns:p14="http://schemas.microsoft.com/office/powerpoint/2010/main" val="3022159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6F777C-24D3-490D-8D56-4399CF95BC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4785840-9C03-4FAC-A8B7-0E4D486D16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5577BD-8334-4834-A228-C29EE2A1EB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E38C68-8E8B-4ED5-99CA-DED7EC7601F6}" type="datetimeFigureOut">
              <a:rPr lang="en-US" smtClean="0"/>
              <a:t>8/21/2021</a:t>
            </a:fld>
            <a:endParaRPr lang="en-US"/>
          </a:p>
        </p:txBody>
      </p:sp>
      <p:sp>
        <p:nvSpPr>
          <p:cNvPr id="5" name="Footer Placeholder 4">
            <a:extLst>
              <a:ext uri="{FF2B5EF4-FFF2-40B4-BE49-F238E27FC236}">
                <a16:creationId xmlns:a16="http://schemas.microsoft.com/office/drawing/2014/main" id="{B59DC941-ECAC-4CC3-9562-3A224E9610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BE84278-D576-4554-8131-BE9245A01F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3A562A-DDEB-42CA-9E21-6A38408B088C}" type="slidenum">
              <a:rPr lang="en-US" smtClean="0"/>
              <a:t>‹#›</a:t>
            </a:fld>
            <a:endParaRPr lang="en-US"/>
          </a:p>
        </p:txBody>
      </p:sp>
    </p:spTree>
    <p:extLst>
      <p:ext uri="{BB962C8B-B14F-4D97-AF65-F5344CB8AC3E}">
        <p14:creationId xmlns:p14="http://schemas.microsoft.com/office/powerpoint/2010/main" val="1223168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4B846-D4CC-42F8-B06F-9F3C1BA9E5EC}"/>
              </a:ext>
            </a:extLst>
          </p:cNvPr>
          <p:cNvSpPr>
            <a:spLocks noGrp="1"/>
          </p:cNvSpPr>
          <p:nvPr>
            <p:ph type="title"/>
          </p:nvPr>
        </p:nvSpPr>
        <p:spPr>
          <a:xfrm>
            <a:off x="0" y="1"/>
            <a:ext cx="12192000" cy="928467"/>
          </a:xfrm>
        </p:spPr>
        <p:txBody>
          <a:bodyPr>
            <a:no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6A986573-D407-4183-B414-990F6B6E4EC6}"/>
              </a:ext>
            </a:extLst>
          </p:cNvPr>
          <p:cNvSpPr>
            <a:spLocks noGrp="1"/>
          </p:cNvSpPr>
          <p:nvPr>
            <p:ph idx="1"/>
          </p:nvPr>
        </p:nvSpPr>
        <p:spPr>
          <a:xfrm>
            <a:off x="0" y="1204686"/>
            <a:ext cx="12192000" cy="5653313"/>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There is a Habitation</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Leaning on the Everlasting Arms</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The Church’s One Foundation</a:t>
            </a:r>
          </a:p>
        </p:txBody>
      </p:sp>
    </p:spTree>
    <p:extLst>
      <p:ext uri="{BB962C8B-B14F-4D97-AF65-F5344CB8AC3E}">
        <p14:creationId xmlns:p14="http://schemas.microsoft.com/office/powerpoint/2010/main" val="2594926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CF49501-D35E-44C1-8744-EA706317D437}"/>
              </a:ext>
            </a:extLst>
          </p:cNvPr>
          <p:cNvSpPr>
            <a:spLocks noGrp="1"/>
          </p:cNvSpPr>
          <p:nvPr>
            <p:ph type="subTitle" idx="1"/>
          </p:nvPr>
        </p:nvSpPr>
        <p:spPr>
          <a:xfrm>
            <a:off x="0" y="98474"/>
            <a:ext cx="12192000" cy="872197"/>
          </a:xfrm>
        </p:spPr>
        <p:txBody>
          <a:bodyPr>
            <a:normAutofit/>
          </a:bodyPr>
          <a:lstStyle/>
          <a:p>
            <a:r>
              <a:rPr lang="en-US" sz="3800" dirty="0">
                <a:solidFill>
                  <a:srgbClr val="FFFF00"/>
                </a:solidFill>
                <a:latin typeface="Tahoma" panose="020B0604030504040204" pitchFamily="34" charset="0"/>
                <a:ea typeface="Tahoma" panose="020B0604030504040204" pitchFamily="34" charset="0"/>
                <a:cs typeface="Tahoma" panose="020B0604030504040204" pitchFamily="34" charset="0"/>
              </a:rPr>
              <a:t>Spiritual Blessings of being a Member of the Church #3</a:t>
            </a:r>
          </a:p>
        </p:txBody>
      </p:sp>
      <p:pic>
        <p:nvPicPr>
          <p:cNvPr id="1030" name="Picture 6" descr="Churches of Christ in New Mexico">
            <a:extLst>
              <a:ext uri="{FF2B5EF4-FFF2-40B4-BE49-F238E27FC236}">
                <a16:creationId xmlns:a16="http://schemas.microsoft.com/office/drawing/2014/main" id="{36FB73C1-ED61-440A-A515-83240DC558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70670"/>
            <a:ext cx="12192000" cy="5887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4566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02BBD-000C-4684-ACF9-05C577C48725}"/>
              </a:ext>
            </a:extLst>
          </p:cNvPr>
          <p:cNvSpPr>
            <a:spLocks noGrp="1"/>
          </p:cNvSpPr>
          <p:nvPr>
            <p:ph type="title"/>
          </p:nvPr>
        </p:nvSpPr>
        <p:spPr>
          <a:xfrm>
            <a:off x="0" y="1"/>
            <a:ext cx="12192000" cy="1055076"/>
          </a:xfrm>
        </p:spPr>
        <p:txBody>
          <a:bodyPr>
            <a:normAutofit fontScale="90000"/>
          </a:bodyPr>
          <a:lstStyle/>
          <a:p>
            <a:pPr algn="ctr"/>
            <a:b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200" dirty="0">
                <a:solidFill>
                  <a:srgbClr val="FFFF00"/>
                </a:solidFill>
                <a:latin typeface="Tahoma" panose="020B0604030504040204" pitchFamily="34" charset="0"/>
                <a:ea typeface="Tahoma" panose="020B0604030504040204" pitchFamily="34" charset="0"/>
                <a:cs typeface="Tahoma" panose="020B0604030504040204" pitchFamily="34" charset="0"/>
              </a:rPr>
              <a:t>Spiritual Blessings of being a Member of the Church #3</a:t>
            </a:r>
            <a:b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graphicFrame>
        <p:nvGraphicFramePr>
          <p:cNvPr id="4" name="Content Placeholder 3">
            <a:extLst>
              <a:ext uri="{FF2B5EF4-FFF2-40B4-BE49-F238E27FC236}">
                <a16:creationId xmlns:a16="http://schemas.microsoft.com/office/drawing/2014/main" id="{9A88375B-4298-4F7C-9647-869D076FA096}"/>
              </a:ext>
            </a:extLst>
          </p:cNvPr>
          <p:cNvGraphicFramePr>
            <a:graphicFrameLocks noGrp="1"/>
          </p:cNvGraphicFramePr>
          <p:nvPr>
            <p:ph idx="1"/>
            <p:extLst>
              <p:ext uri="{D42A27DB-BD31-4B8C-83A1-F6EECF244321}">
                <p14:modId xmlns:p14="http://schemas.microsoft.com/office/powerpoint/2010/main" val="3670859584"/>
              </p:ext>
            </p:extLst>
          </p:nvPr>
        </p:nvGraphicFramePr>
        <p:xfrm>
          <a:off x="-14068" y="1055077"/>
          <a:ext cx="12192000" cy="5819109"/>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778961287"/>
                    </a:ext>
                  </a:extLst>
                </a:gridCol>
                <a:gridCol w="6096000">
                  <a:extLst>
                    <a:ext uri="{9D8B030D-6E8A-4147-A177-3AD203B41FA5}">
                      <a16:colId xmlns:a16="http://schemas.microsoft.com/office/drawing/2014/main" val="1070231307"/>
                    </a:ext>
                  </a:extLst>
                </a:gridCol>
              </a:tblGrid>
              <a:tr h="1434368">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Blessings from God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(Ephesians 1:3-14)</a:t>
                      </a:r>
                    </a:p>
                  </a:txBody>
                  <a:tcPr marL="68580" marR="68580" marT="0" marB="0"/>
                </a:tc>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Be a Blessing to Your Brethren (1 Peter 3:8-12)</a:t>
                      </a:r>
                    </a:p>
                  </a:txBody>
                  <a:tcPr marL="68580" marR="68580" marT="0" marB="0"/>
                </a:tc>
                <a:extLst>
                  <a:ext uri="{0D108BD9-81ED-4DB2-BD59-A6C34878D82A}">
                    <a16:rowId xmlns:a16="http://schemas.microsoft.com/office/drawing/2014/main" val="3324063970"/>
                  </a:ext>
                </a:extLst>
              </a:tr>
              <a:tr h="4384741">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Strong &amp; sturdy foundation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(Matthew 16:16-19;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Corinthians 3:11;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Ephesians 2:19-22;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Timothy 3:15;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Acts 20:32; Deut. 33:27;</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Hebrews 11:10)</a:t>
                      </a:r>
                    </a:p>
                  </a:txBody>
                  <a:tcPr marL="68580" marR="68580" marT="0" marB="0"/>
                </a:tc>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666082717"/>
                  </a:ext>
                </a:extLst>
              </a:tr>
            </a:tbl>
          </a:graphicData>
        </a:graphic>
      </p:graphicFrame>
    </p:spTree>
    <p:extLst>
      <p:ext uri="{BB962C8B-B14F-4D97-AF65-F5344CB8AC3E}">
        <p14:creationId xmlns:p14="http://schemas.microsoft.com/office/powerpoint/2010/main" val="2011692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02BBD-000C-4684-ACF9-05C577C48725}"/>
              </a:ext>
            </a:extLst>
          </p:cNvPr>
          <p:cNvSpPr>
            <a:spLocks noGrp="1"/>
          </p:cNvSpPr>
          <p:nvPr>
            <p:ph type="title"/>
          </p:nvPr>
        </p:nvSpPr>
        <p:spPr>
          <a:xfrm>
            <a:off x="0" y="1"/>
            <a:ext cx="12192000" cy="1055076"/>
          </a:xfrm>
        </p:spPr>
        <p:txBody>
          <a:bodyPr>
            <a:normAutofit fontScale="90000"/>
          </a:bodyPr>
          <a:lstStyle/>
          <a:p>
            <a:pPr algn="ctr"/>
            <a:b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200" dirty="0">
                <a:solidFill>
                  <a:srgbClr val="FFFF00"/>
                </a:solidFill>
                <a:latin typeface="Tahoma" panose="020B0604030504040204" pitchFamily="34" charset="0"/>
                <a:ea typeface="Tahoma" panose="020B0604030504040204" pitchFamily="34" charset="0"/>
                <a:cs typeface="Tahoma" panose="020B0604030504040204" pitchFamily="34" charset="0"/>
              </a:rPr>
              <a:t>Spiritual Blessings of being a Member of the Church #3</a:t>
            </a:r>
            <a:b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graphicFrame>
        <p:nvGraphicFramePr>
          <p:cNvPr id="4" name="Content Placeholder 3">
            <a:extLst>
              <a:ext uri="{FF2B5EF4-FFF2-40B4-BE49-F238E27FC236}">
                <a16:creationId xmlns:a16="http://schemas.microsoft.com/office/drawing/2014/main" id="{9A88375B-4298-4F7C-9647-869D076FA096}"/>
              </a:ext>
            </a:extLst>
          </p:cNvPr>
          <p:cNvGraphicFramePr>
            <a:graphicFrameLocks noGrp="1"/>
          </p:cNvGraphicFramePr>
          <p:nvPr>
            <p:ph idx="1"/>
          </p:nvPr>
        </p:nvGraphicFramePr>
        <p:xfrm>
          <a:off x="-14068" y="1055077"/>
          <a:ext cx="12192000" cy="5819109"/>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778961287"/>
                    </a:ext>
                  </a:extLst>
                </a:gridCol>
                <a:gridCol w="6096000">
                  <a:extLst>
                    <a:ext uri="{9D8B030D-6E8A-4147-A177-3AD203B41FA5}">
                      <a16:colId xmlns:a16="http://schemas.microsoft.com/office/drawing/2014/main" val="1070231307"/>
                    </a:ext>
                  </a:extLst>
                </a:gridCol>
              </a:tblGrid>
              <a:tr h="1434368">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Blessings from God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(Ephesians 1:3-14)</a:t>
                      </a:r>
                    </a:p>
                  </a:txBody>
                  <a:tcPr marL="68580" marR="68580" marT="0" marB="0"/>
                </a:tc>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Be a Blessing to Your Brethren (1 Peter 3:8-12)</a:t>
                      </a:r>
                    </a:p>
                  </a:txBody>
                  <a:tcPr marL="68580" marR="68580" marT="0" marB="0"/>
                </a:tc>
                <a:extLst>
                  <a:ext uri="{0D108BD9-81ED-4DB2-BD59-A6C34878D82A}">
                    <a16:rowId xmlns:a16="http://schemas.microsoft.com/office/drawing/2014/main" val="3324063970"/>
                  </a:ext>
                </a:extLst>
              </a:tr>
              <a:tr h="4384741">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Strong &amp; sturdy foundation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(Matthew 16:16-19;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Corinthians 3:11;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Ephesians 2:19-22;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Timothy 3:15;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Acts 20:32; Deut. 33:27;</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Hebrews 11:10)</a:t>
                      </a:r>
                    </a:p>
                  </a:txBody>
                  <a:tcPr marL="68580" marR="68580" marT="0" marB="0"/>
                </a:tc>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Support or build one another up in Christ</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(Ephesians 2:22;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Thessalonians 5:11;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Peter 2:4-10</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2 Timothy 4:16-18, 21;</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Corinthians 15:58)</a:t>
                      </a:r>
                    </a:p>
                  </a:txBody>
                  <a:tcPr marL="68580" marR="68580" marT="0" marB="0"/>
                </a:tc>
                <a:extLst>
                  <a:ext uri="{0D108BD9-81ED-4DB2-BD59-A6C34878D82A}">
                    <a16:rowId xmlns:a16="http://schemas.microsoft.com/office/drawing/2014/main" val="2666082717"/>
                  </a:ext>
                </a:extLst>
              </a:tr>
            </a:tbl>
          </a:graphicData>
        </a:graphic>
      </p:graphicFrame>
    </p:spTree>
    <p:extLst>
      <p:ext uri="{BB962C8B-B14F-4D97-AF65-F5344CB8AC3E}">
        <p14:creationId xmlns:p14="http://schemas.microsoft.com/office/powerpoint/2010/main" val="1926706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02BBD-000C-4684-ACF9-05C577C48725}"/>
              </a:ext>
            </a:extLst>
          </p:cNvPr>
          <p:cNvSpPr>
            <a:spLocks noGrp="1"/>
          </p:cNvSpPr>
          <p:nvPr>
            <p:ph type="title"/>
          </p:nvPr>
        </p:nvSpPr>
        <p:spPr>
          <a:xfrm>
            <a:off x="0" y="1"/>
            <a:ext cx="12192000" cy="1055076"/>
          </a:xfrm>
        </p:spPr>
        <p:txBody>
          <a:bodyPr>
            <a:normAutofit fontScale="90000"/>
          </a:bodyPr>
          <a:lstStyle/>
          <a:p>
            <a:pPr algn="ctr"/>
            <a:b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200" dirty="0">
                <a:solidFill>
                  <a:srgbClr val="FFFF00"/>
                </a:solidFill>
                <a:latin typeface="Tahoma" panose="020B0604030504040204" pitchFamily="34" charset="0"/>
                <a:ea typeface="Tahoma" panose="020B0604030504040204" pitchFamily="34" charset="0"/>
                <a:cs typeface="Tahoma" panose="020B0604030504040204" pitchFamily="34" charset="0"/>
              </a:rPr>
              <a:t>Spiritual Blessings of being a Member of the Church #3</a:t>
            </a:r>
            <a:b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graphicFrame>
        <p:nvGraphicFramePr>
          <p:cNvPr id="4" name="Content Placeholder 3">
            <a:extLst>
              <a:ext uri="{FF2B5EF4-FFF2-40B4-BE49-F238E27FC236}">
                <a16:creationId xmlns:a16="http://schemas.microsoft.com/office/drawing/2014/main" id="{9A88375B-4298-4F7C-9647-869D076FA096}"/>
              </a:ext>
            </a:extLst>
          </p:cNvPr>
          <p:cNvGraphicFramePr>
            <a:graphicFrameLocks noGrp="1"/>
          </p:cNvGraphicFramePr>
          <p:nvPr>
            <p:ph idx="1"/>
            <p:extLst>
              <p:ext uri="{D42A27DB-BD31-4B8C-83A1-F6EECF244321}">
                <p14:modId xmlns:p14="http://schemas.microsoft.com/office/powerpoint/2010/main" val="835940682"/>
              </p:ext>
            </p:extLst>
          </p:nvPr>
        </p:nvGraphicFramePr>
        <p:xfrm>
          <a:off x="-14068" y="1055077"/>
          <a:ext cx="12192000" cy="5819109"/>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778961287"/>
                    </a:ext>
                  </a:extLst>
                </a:gridCol>
                <a:gridCol w="6096000">
                  <a:extLst>
                    <a:ext uri="{9D8B030D-6E8A-4147-A177-3AD203B41FA5}">
                      <a16:colId xmlns:a16="http://schemas.microsoft.com/office/drawing/2014/main" val="1070231307"/>
                    </a:ext>
                  </a:extLst>
                </a:gridCol>
              </a:tblGrid>
              <a:tr h="1434368">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Blessings from God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(Ephesians 1:3-14)</a:t>
                      </a:r>
                    </a:p>
                  </a:txBody>
                  <a:tcPr marL="68580" marR="68580" marT="0" marB="0"/>
                </a:tc>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Be a Blessing to Your Brethren (1 Peter 3:8-12)</a:t>
                      </a:r>
                    </a:p>
                  </a:txBody>
                  <a:tcPr marL="68580" marR="68580" marT="0" marB="0"/>
                </a:tc>
                <a:extLst>
                  <a:ext uri="{0D108BD9-81ED-4DB2-BD59-A6C34878D82A}">
                    <a16:rowId xmlns:a16="http://schemas.microsoft.com/office/drawing/2014/main" val="3324063970"/>
                  </a:ext>
                </a:extLst>
              </a:tr>
              <a:tr h="4384741">
                <a:tc>
                  <a:txBody>
                    <a:bodyPr/>
                    <a:lstStyle/>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Intercessor </a:t>
                      </a:r>
                    </a:p>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(Isaiah 53:12;</a:t>
                      </a:r>
                    </a:p>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Luke 23:34;</a:t>
                      </a:r>
                    </a:p>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Romans 8:32-34; </a:t>
                      </a:r>
                    </a:p>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Hebrews 4:14-16; </a:t>
                      </a:r>
                    </a:p>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Hebrews 7:25)</a:t>
                      </a:r>
                    </a:p>
                  </a:txBody>
                  <a:tcPr marL="68580" marR="68580" marT="0" marB="0"/>
                </a:tc>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666082717"/>
                  </a:ext>
                </a:extLst>
              </a:tr>
            </a:tbl>
          </a:graphicData>
        </a:graphic>
      </p:graphicFrame>
    </p:spTree>
    <p:extLst>
      <p:ext uri="{BB962C8B-B14F-4D97-AF65-F5344CB8AC3E}">
        <p14:creationId xmlns:p14="http://schemas.microsoft.com/office/powerpoint/2010/main" val="2060071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02BBD-000C-4684-ACF9-05C577C48725}"/>
              </a:ext>
            </a:extLst>
          </p:cNvPr>
          <p:cNvSpPr>
            <a:spLocks noGrp="1"/>
          </p:cNvSpPr>
          <p:nvPr>
            <p:ph type="title"/>
          </p:nvPr>
        </p:nvSpPr>
        <p:spPr>
          <a:xfrm>
            <a:off x="0" y="1"/>
            <a:ext cx="12192000" cy="1055076"/>
          </a:xfrm>
        </p:spPr>
        <p:txBody>
          <a:bodyPr>
            <a:normAutofit fontScale="90000"/>
          </a:bodyPr>
          <a:lstStyle/>
          <a:p>
            <a:pPr algn="ctr"/>
            <a:b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200" dirty="0">
                <a:solidFill>
                  <a:srgbClr val="FFFF00"/>
                </a:solidFill>
                <a:latin typeface="Tahoma" panose="020B0604030504040204" pitchFamily="34" charset="0"/>
                <a:ea typeface="Tahoma" panose="020B0604030504040204" pitchFamily="34" charset="0"/>
                <a:cs typeface="Tahoma" panose="020B0604030504040204" pitchFamily="34" charset="0"/>
              </a:rPr>
              <a:t>Spiritual Blessings of being a Member of the Church #3</a:t>
            </a:r>
            <a:b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graphicFrame>
        <p:nvGraphicFramePr>
          <p:cNvPr id="4" name="Content Placeholder 3">
            <a:extLst>
              <a:ext uri="{FF2B5EF4-FFF2-40B4-BE49-F238E27FC236}">
                <a16:creationId xmlns:a16="http://schemas.microsoft.com/office/drawing/2014/main" id="{9A88375B-4298-4F7C-9647-869D076FA096}"/>
              </a:ext>
            </a:extLst>
          </p:cNvPr>
          <p:cNvGraphicFramePr>
            <a:graphicFrameLocks noGrp="1"/>
          </p:cNvGraphicFramePr>
          <p:nvPr>
            <p:ph idx="1"/>
          </p:nvPr>
        </p:nvGraphicFramePr>
        <p:xfrm>
          <a:off x="-14068" y="1055077"/>
          <a:ext cx="12192000" cy="5819109"/>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778961287"/>
                    </a:ext>
                  </a:extLst>
                </a:gridCol>
                <a:gridCol w="6096000">
                  <a:extLst>
                    <a:ext uri="{9D8B030D-6E8A-4147-A177-3AD203B41FA5}">
                      <a16:colId xmlns:a16="http://schemas.microsoft.com/office/drawing/2014/main" val="1070231307"/>
                    </a:ext>
                  </a:extLst>
                </a:gridCol>
              </a:tblGrid>
              <a:tr h="1434368">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Blessings from God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(Ephesians 1:3-14)</a:t>
                      </a:r>
                    </a:p>
                  </a:txBody>
                  <a:tcPr marL="68580" marR="68580" marT="0" marB="0"/>
                </a:tc>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Be a Blessing to Your Brethren (1 Peter 3:8-12)</a:t>
                      </a:r>
                    </a:p>
                  </a:txBody>
                  <a:tcPr marL="68580" marR="68580" marT="0" marB="0"/>
                </a:tc>
                <a:extLst>
                  <a:ext uri="{0D108BD9-81ED-4DB2-BD59-A6C34878D82A}">
                    <a16:rowId xmlns:a16="http://schemas.microsoft.com/office/drawing/2014/main" val="3324063970"/>
                  </a:ext>
                </a:extLst>
              </a:tr>
              <a:tr h="4384741">
                <a:tc>
                  <a:txBody>
                    <a:bodyPr/>
                    <a:lstStyle/>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Intercessor </a:t>
                      </a:r>
                    </a:p>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(Isaiah 53:12;</a:t>
                      </a:r>
                    </a:p>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Luke 23:34;</a:t>
                      </a:r>
                    </a:p>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Romans 8:32-34; </a:t>
                      </a:r>
                    </a:p>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Hebrews 4:14-16; </a:t>
                      </a:r>
                    </a:p>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Hebrews 7:25)</a:t>
                      </a:r>
                    </a:p>
                  </a:txBody>
                  <a:tcPr marL="68580" marR="68580" marT="0" marB="0"/>
                </a:tc>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Intercede on their behalf</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through Christ</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Timothy 2:1-4;</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James 5:16-18;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Ephesians 6:18;</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Colossians 4:2-6)</a:t>
                      </a:r>
                    </a:p>
                  </a:txBody>
                  <a:tcPr marL="68580" marR="68580" marT="0" marB="0"/>
                </a:tc>
                <a:extLst>
                  <a:ext uri="{0D108BD9-81ED-4DB2-BD59-A6C34878D82A}">
                    <a16:rowId xmlns:a16="http://schemas.microsoft.com/office/drawing/2014/main" val="2666082717"/>
                  </a:ext>
                </a:extLst>
              </a:tr>
            </a:tbl>
          </a:graphicData>
        </a:graphic>
      </p:graphicFrame>
    </p:spTree>
    <p:extLst>
      <p:ext uri="{BB962C8B-B14F-4D97-AF65-F5344CB8AC3E}">
        <p14:creationId xmlns:p14="http://schemas.microsoft.com/office/powerpoint/2010/main" val="1170810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2A4499-E0D8-4CE2-8259-0DA970232843}"/>
              </a:ext>
            </a:extLst>
          </p:cNvPr>
          <p:cNvSpPr>
            <a:spLocks noGrp="1"/>
          </p:cNvSpPr>
          <p:nvPr>
            <p:ph idx="1"/>
          </p:nvPr>
        </p:nvSpPr>
        <p:spPr>
          <a:xfrm>
            <a:off x="0" y="0"/>
            <a:ext cx="12192000" cy="6858000"/>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Are you free from your sins?  If not obey the gospel!</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If you have received all the spiritual blessings in Christ, are you being a blessing to your brethren by building them up with the words of eternal life or tearing them down with the sinking sands of man’s words (Matt. 7:21-27)? </a:t>
            </a:r>
          </a:p>
          <a:p>
            <a:pPr marL="0" indent="0" algn="ctr">
              <a:buNone/>
            </a:pPr>
            <a:r>
              <a:rPr lang="en-US" sz="10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If you have received all the spiritual blessings in Christ, are you interceding on behalf of your brethren so that God will provide open doors of opportunity to save souls and/or provide grace and mercy to help them in their time of need or you only concerned about yourself?</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Today is the day of salvation! Be baptized or repent today!</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65778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1680</TotalTime>
  <Words>1110</Words>
  <Application>Microsoft Office PowerPoint</Application>
  <PresentationFormat>Widescreen</PresentationFormat>
  <Paragraphs>80</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system-ui</vt:lpstr>
      <vt:lpstr>Tahoma</vt:lpstr>
      <vt:lpstr>Office Theme</vt:lpstr>
      <vt:lpstr>Hymns for Worship at Woodmont</vt:lpstr>
      <vt:lpstr>PowerPoint Presentation</vt:lpstr>
      <vt:lpstr> Spiritual Blessings of being a Member of the Church #3 </vt:lpstr>
      <vt:lpstr> Spiritual Blessings of being a Member of the Church #3 </vt:lpstr>
      <vt:lpstr> Spiritual Blessings of being a Member of the Church #3 </vt:lpstr>
      <vt:lpstr> Spiritual Blessings of being a Member of the Church #3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26</cp:revision>
  <dcterms:created xsi:type="dcterms:W3CDTF">2021-08-08T03:50:32Z</dcterms:created>
  <dcterms:modified xsi:type="dcterms:W3CDTF">2021-08-22T12:14:01Z</dcterms:modified>
</cp:coreProperties>
</file>