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56" r:id="rId3"/>
    <p:sldId id="257" r:id="rId4"/>
    <p:sldId id="264" r:id="rId5"/>
    <p:sldId id="265" r:id="rId6"/>
    <p:sldId id="266" r:id="rId7"/>
    <p:sldId id="261" r:id="rId8"/>
    <p:sldId id="267" r:id="rId9"/>
    <p:sldId id="262"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529" autoAdjust="0"/>
  </p:normalViewPr>
  <p:slideViewPr>
    <p:cSldViewPr snapToGrid="0">
      <p:cViewPr varScale="1">
        <p:scale>
          <a:sx n="66" d="100"/>
          <a:sy n="66" d="100"/>
        </p:scale>
        <p:origin x="174" y="90"/>
      </p:cViewPr>
      <p:guideLst/>
    </p:cSldViewPr>
  </p:slideViewPr>
  <p:notesTextViewPr>
    <p:cViewPr>
      <p:scale>
        <a:sx n="1" d="1"/>
        <a:sy n="1" d="1"/>
      </p:scale>
      <p:origin x="0" y="-1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e Locklair" userId="c2d7acf3736df889" providerId="LiveId" clId="{04DD2FA7-2A37-4AF6-8680-479A407A31FA}"/>
    <pc:docChg chg="undo custSel addSld modSld">
      <pc:chgData name="Bettye Locklair" userId="c2d7acf3736df889" providerId="LiveId" clId="{04DD2FA7-2A37-4AF6-8680-479A407A31FA}" dt="2021-08-08T21:24:01.471" v="1125" actId="20577"/>
      <pc:docMkLst>
        <pc:docMk/>
      </pc:docMkLst>
      <pc:sldChg chg="modNotesTx">
        <pc:chgData name="Bettye Locklair" userId="c2d7acf3736df889" providerId="LiveId" clId="{04DD2FA7-2A37-4AF6-8680-479A407A31FA}" dt="2021-08-08T20:39:37.713" v="40" actId="20577"/>
        <pc:sldMkLst>
          <pc:docMk/>
          <pc:sldMk cId="3038772545" sldId="256"/>
        </pc:sldMkLst>
      </pc:sldChg>
      <pc:sldChg chg="modSp mod">
        <pc:chgData name="Bettye Locklair" userId="c2d7acf3736df889" providerId="LiveId" clId="{04DD2FA7-2A37-4AF6-8680-479A407A31FA}" dt="2021-08-08T20:37:50.631" v="11" actId="207"/>
        <pc:sldMkLst>
          <pc:docMk/>
          <pc:sldMk cId="698442980" sldId="257"/>
        </pc:sldMkLst>
        <pc:graphicFrameChg chg="modGraphic">
          <ac:chgData name="Bettye Locklair" userId="c2d7acf3736df889" providerId="LiveId" clId="{04DD2FA7-2A37-4AF6-8680-479A407A31FA}" dt="2021-08-08T20:37:50.631" v="11" actId="207"/>
          <ac:graphicFrameMkLst>
            <pc:docMk/>
            <pc:sldMk cId="698442980" sldId="257"/>
            <ac:graphicFrameMk id="4" creationId="{116BB94F-613F-4822-B401-906FC8160823}"/>
          </ac:graphicFrameMkLst>
        </pc:graphicFrameChg>
      </pc:sldChg>
      <pc:sldChg chg="modSp mod">
        <pc:chgData name="Bettye Locklair" userId="c2d7acf3736df889" providerId="LiveId" clId="{04DD2FA7-2A37-4AF6-8680-479A407A31FA}" dt="2021-08-08T20:38:30.447" v="15" actId="207"/>
        <pc:sldMkLst>
          <pc:docMk/>
          <pc:sldMk cId="2746499125" sldId="261"/>
        </pc:sldMkLst>
        <pc:graphicFrameChg chg="modGraphic">
          <ac:chgData name="Bettye Locklair" userId="c2d7acf3736df889" providerId="LiveId" clId="{04DD2FA7-2A37-4AF6-8680-479A407A31FA}" dt="2021-08-08T20:38:30.447" v="15" actId="207"/>
          <ac:graphicFrameMkLst>
            <pc:docMk/>
            <pc:sldMk cId="2746499125" sldId="261"/>
            <ac:graphicFrameMk id="4" creationId="{116BB94F-613F-4822-B401-906FC8160823}"/>
          </ac:graphicFrameMkLst>
        </pc:graphicFrameChg>
      </pc:sldChg>
      <pc:sldChg chg="modSp mod">
        <pc:chgData name="Bettye Locklair" userId="c2d7acf3736df889" providerId="LiveId" clId="{04DD2FA7-2A37-4AF6-8680-479A407A31FA}" dt="2021-08-08T20:38:52.109" v="17" actId="207"/>
        <pc:sldMkLst>
          <pc:docMk/>
          <pc:sldMk cId="553722498" sldId="262"/>
        </pc:sldMkLst>
        <pc:graphicFrameChg chg="modGraphic">
          <ac:chgData name="Bettye Locklair" userId="c2d7acf3736df889" providerId="LiveId" clId="{04DD2FA7-2A37-4AF6-8680-479A407A31FA}" dt="2021-08-08T20:38:52.109" v="17" actId="207"/>
          <ac:graphicFrameMkLst>
            <pc:docMk/>
            <pc:sldMk cId="553722498" sldId="262"/>
            <ac:graphicFrameMk id="4" creationId="{116BB94F-613F-4822-B401-906FC8160823}"/>
          </ac:graphicFrameMkLst>
        </pc:graphicFrameChg>
      </pc:sldChg>
      <pc:sldChg chg="modNotesTx">
        <pc:chgData name="Bettye Locklair" userId="c2d7acf3736df889" providerId="LiveId" clId="{04DD2FA7-2A37-4AF6-8680-479A407A31FA}" dt="2021-08-08T20:39:47.211" v="41"/>
        <pc:sldMkLst>
          <pc:docMk/>
          <pc:sldMk cId="2524843210" sldId="263"/>
        </pc:sldMkLst>
      </pc:sldChg>
      <pc:sldChg chg="modSp add mod">
        <pc:chgData name="Bettye Locklair" userId="c2d7acf3736df889" providerId="LiveId" clId="{04DD2FA7-2A37-4AF6-8680-479A407A31FA}" dt="2021-08-08T20:37:57.466" v="12" actId="207"/>
        <pc:sldMkLst>
          <pc:docMk/>
          <pc:sldMk cId="76810017" sldId="264"/>
        </pc:sldMkLst>
        <pc:graphicFrameChg chg="modGraphic">
          <ac:chgData name="Bettye Locklair" userId="c2d7acf3736df889" providerId="LiveId" clId="{04DD2FA7-2A37-4AF6-8680-479A407A31FA}" dt="2021-08-08T20:37:57.466" v="12" actId="207"/>
          <ac:graphicFrameMkLst>
            <pc:docMk/>
            <pc:sldMk cId="76810017" sldId="264"/>
            <ac:graphicFrameMk id="4" creationId="{116BB94F-613F-4822-B401-906FC8160823}"/>
          </ac:graphicFrameMkLst>
        </pc:graphicFrameChg>
      </pc:sldChg>
      <pc:sldChg chg="modSp add mod modNotesTx">
        <pc:chgData name="Bettye Locklair" userId="c2d7acf3736df889" providerId="LiveId" clId="{04DD2FA7-2A37-4AF6-8680-479A407A31FA}" dt="2021-08-08T21:24:01.471" v="1125" actId="20577"/>
        <pc:sldMkLst>
          <pc:docMk/>
          <pc:sldMk cId="1124669386" sldId="265"/>
        </pc:sldMkLst>
        <pc:graphicFrameChg chg="modGraphic">
          <ac:chgData name="Bettye Locklair" userId="c2d7acf3736df889" providerId="LiveId" clId="{04DD2FA7-2A37-4AF6-8680-479A407A31FA}" dt="2021-08-08T20:38:06.566" v="13" actId="207"/>
          <ac:graphicFrameMkLst>
            <pc:docMk/>
            <pc:sldMk cId="1124669386" sldId="265"/>
            <ac:graphicFrameMk id="4" creationId="{116BB94F-613F-4822-B401-906FC8160823}"/>
          </ac:graphicFrameMkLst>
        </pc:graphicFrameChg>
      </pc:sldChg>
      <pc:sldChg chg="modSp add mod">
        <pc:chgData name="Bettye Locklair" userId="c2d7acf3736df889" providerId="LiveId" clId="{04DD2FA7-2A37-4AF6-8680-479A407A31FA}" dt="2021-08-08T20:38:16.013" v="14" actId="207"/>
        <pc:sldMkLst>
          <pc:docMk/>
          <pc:sldMk cId="3476607216" sldId="266"/>
        </pc:sldMkLst>
        <pc:graphicFrameChg chg="modGraphic">
          <ac:chgData name="Bettye Locklair" userId="c2d7acf3736df889" providerId="LiveId" clId="{04DD2FA7-2A37-4AF6-8680-479A407A31FA}" dt="2021-08-08T20:38:16.013" v="14" actId="207"/>
          <ac:graphicFrameMkLst>
            <pc:docMk/>
            <pc:sldMk cId="3476607216" sldId="266"/>
            <ac:graphicFrameMk id="4" creationId="{116BB94F-613F-4822-B401-906FC8160823}"/>
          </ac:graphicFrameMkLst>
        </pc:graphicFrameChg>
      </pc:sldChg>
      <pc:sldChg chg="modSp add mod">
        <pc:chgData name="Bettye Locklair" userId="c2d7acf3736df889" providerId="LiveId" clId="{04DD2FA7-2A37-4AF6-8680-479A407A31FA}" dt="2021-08-08T20:38:41.060" v="16" actId="207"/>
        <pc:sldMkLst>
          <pc:docMk/>
          <pc:sldMk cId="1619829750" sldId="267"/>
        </pc:sldMkLst>
        <pc:graphicFrameChg chg="modGraphic">
          <ac:chgData name="Bettye Locklair" userId="c2d7acf3736df889" providerId="LiveId" clId="{04DD2FA7-2A37-4AF6-8680-479A407A31FA}" dt="2021-08-08T20:38:41.060" v="16" actId="207"/>
          <ac:graphicFrameMkLst>
            <pc:docMk/>
            <pc:sldMk cId="1619829750" sldId="267"/>
            <ac:graphicFrameMk id="4" creationId="{116BB94F-613F-4822-B401-906FC8160823}"/>
          </ac:graphicFrameMkLst>
        </pc:graphicFrameChg>
      </pc:sldChg>
      <pc:sldChg chg="modSp add mod modNotesTx">
        <pc:chgData name="Bettye Locklair" userId="c2d7acf3736df889" providerId="LiveId" clId="{04DD2FA7-2A37-4AF6-8680-479A407A31FA}" dt="2021-08-08T21:14:33.941" v="1011" actId="20577"/>
        <pc:sldMkLst>
          <pc:docMk/>
          <pc:sldMk cId="2414238401" sldId="268"/>
        </pc:sldMkLst>
        <pc:graphicFrameChg chg="mod modGraphic">
          <ac:chgData name="Bettye Locklair" userId="c2d7acf3736df889" providerId="LiveId" clId="{04DD2FA7-2A37-4AF6-8680-479A407A31FA}" dt="2021-08-08T21:13:26.033" v="757" actId="20577"/>
          <ac:graphicFrameMkLst>
            <pc:docMk/>
            <pc:sldMk cId="2414238401" sldId="268"/>
            <ac:graphicFrameMk id="4" creationId="{116BB94F-613F-4822-B401-906FC816082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20989-BBE5-476A-8BC6-B31300211C33}" type="datetimeFigureOut">
              <a:rPr lang="en-US" smtClean="0"/>
              <a:t>8/8/2021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8BC13-BCD9-4FB6-AA54-8CE667F6A332}" type="slidenum">
              <a:rPr lang="en-US" smtClean="0"/>
              <a:t>‹#›</a:t>
            </a:fld>
            <a:endParaRPr lang="en-US"/>
          </a:p>
        </p:txBody>
      </p:sp>
    </p:spTree>
    <p:extLst>
      <p:ext uri="{BB962C8B-B14F-4D97-AF65-F5344CB8AC3E}">
        <p14:creationId xmlns:p14="http://schemas.microsoft.com/office/powerpoint/2010/main" val="270340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Moses &amp; the book of Exodus is an amazing lesson in God’s providence during a time of depression, discouragement, &amp; doubt with the Israelites being enslaved &amp; baby boys being ordered to be killed.  But because of the faith of Moses’ parents, he lived &amp; was raised in Pharaoh’s palace. At one time he though he was the one who would deliver Israel at the age of 40, when he killed an Egyptian, he fled to the wilderness for 40 years &amp; God called him from the burning bush.  He made excuses over &amp; over again &amp; said I can’t do it &amp; send somebody else, &amp; even blamed God for not delivering them right away.  God was very patient with him &amp; used him to perform mighty miracles &amp; plagues on Egyptians demonstrating that He was more powerful than the gods of Egypt but now they’re at the Red Sea trapped after </a:t>
            </a:r>
            <a:r>
              <a:rPr lang="en-US" dirty="0" err="1"/>
              <a:t>Pharaoah</a:t>
            </a:r>
            <a:r>
              <a:rPr lang="en-US" dirty="0"/>
              <a:t> let them go &amp; the Israelites are complaining against Moses.  How will he respond? How will you?</a:t>
            </a:r>
          </a:p>
          <a:p>
            <a:endParaRPr lang="en-US" dirty="0"/>
          </a:p>
        </p:txBody>
      </p:sp>
      <p:sp>
        <p:nvSpPr>
          <p:cNvPr id="4" name="Slide Number Placeholder 3"/>
          <p:cNvSpPr>
            <a:spLocks noGrp="1"/>
          </p:cNvSpPr>
          <p:nvPr>
            <p:ph type="sldNum" sz="quarter" idx="5"/>
          </p:nvPr>
        </p:nvSpPr>
        <p:spPr/>
        <p:txBody>
          <a:bodyPr/>
          <a:lstStyle/>
          <a:p>
            <a:fld id="{CAD8BC13-BCD9-4FB6-AA54-8CE667F6A332}" type="slidenum">
              <a:rPr lang="en-US" smtClean="0"/>
              <a:t>1</a:t>
            </a:fld>
            <a:endParaRPr lang="en-US"/>
          </a:p>
        </p:txBody>
      </p:sp>
    </p:spTree>
    <p:extLst>
      <p:ext uri="{BB962C8B-B14F-4D97-AF65-F5344CB8AC3E}">
        <p14:creationId xmlns:p14="http://schemas.microsoft.com/office/powerpoint/2010/main" val="4543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Moses &amp; the book of Exodus is an amazing lesson in God’s providence during a time of depression, discouragement, &amp; doubt with the Israelites being enslaved &amp; baby boys being ordered to be killed.  But because of the faith of Moses’ parents, he lived &amp; was raised in Pharaoh’s palace. At one time he though he was the one who would deliver Israel at the age of 40, when he killed an Egyptian, he fled to the wilderness for 40 years &amp; God called him from the burning bush.  He made excuses over &amp; over again &amp; said I can’t do it &amp; send somebody else, &amp; even blamed God for not delivering them right away.  God was very patient with him &amp; used him to perform mighty miracles &amp; plagues on Egyptians demonstrating that He was more powerful than the gods of Egypt but now they’re at the Red Sea trapped after </a:t>
            </a:r>
            <a:r>
              <a:rPr lang="en-US" dirty="0" err="1"/>
              <a:t>Pharaoah</a:t>
            </a:r>
            <a:r>
              <a:rPr lang="en-US" dirty="0"/>
              <a:t> let them go &amp; the Israelites are complaining against Moses.  How will he respond? How will you?</a:t>
            </a:r>
          </a:p>
        </p:txBody>
      </p:sp>
      <p:sp>
        <p:nvSpPr>
          <p:cNvPr id="4" name="Slide Number Placeholder 3"/>
          <p:cNvSpPr>
            <a:spLocks noGrp="1"/>
          </p:cNvSpPr>
          <p:nvPr>
            <p:ph type="sldNum" sz="quarter" idx="5"/>
          </p:nvPr>
        </p:nvSpPr>
        <p:spPr/>
        <p:txBody>
          <a:bodyPr/>
          <a:lstStyle/>
          <a:p>
            <a:fld id="{CAD8BC13-BCD9-4FB6-AA54-8CE667F6A332}" type="slidenum">
              <a:rPr lang="en-US" smtClean="0"/>
              <a:t>2</a:t>
            </a:fld>
            <a:endParaRPr lang="en-US"/>
          </a:p>
        </p:txBody>
      </p:sp>
    </p:spTree>
    <p:extLst>
      <p:ext uri="{BB962C8B-B14F-4D97-AF65-F5344CB8AC3E}">
        <p14:creationId xmlns:p14="http://schemas.microsoft.com/office/powerpoint/2010/main" val="349882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Crisis of Covid-19, crisis of health- hospitalized, cancer, terminal illness, death of close friend or family member, caring for elderly, sudden death like 16 month old of a Christian, financial crisis because you lost your child, persecution, division in the church, trust in God, not yourself or your feelings in the crisis. Your child decides that they are homosexual or is going to change sexes, or divorce </a:t>
            </a:r>
            <a:r>
              <a:rPr lang="en-US"/>
              <a:t>their spouse. </a:t>
            </a:r>
            <a:endParaRPr lang="en-US" dirty="0"/>
          </a:p>
        </p:txBody>
      </p:sp>
      <p:sp>
        <p:nvSpPr>
          <p:cNvPr id="4" name="Slide Number Placeholder 3"/>
          <p:cNvSpPr>
            <a:spLocks noGrp="1"/>
          </p:cNvSpPr>
          <p:nvPr>
            <p:ph type="sldNum" sz="quarter" idx="5"/>
          </p:nvPr>
        </p:nvSpPr>
        <p:spPr/>
        <p:txBody>
          <a:bodyPr/>
          <a:lstStyle/>
          <a:p>
            <a:fld id="{CAD8BC13-BCD9-4FB6-AA54-8CE667F6A332}" type="slidenum">
              <a:rPr lang="en-US" smtClean="0"/>
              <a:t>5</a:t>
            </a:fld>
            <a:endParaRPr lang="en-US"/>
          </a:p>
        </p:txBody>
      </p:sp>
    </p:spTree>
    <p:extLst>
      <p:ext uri="{BB962C8B-B14F-4D97-AF65-F5344CB8AC3E}">
        <p14:creationId xmlns:p14="http://schemas.microsoft.com/office/powerpoint/2010/main" val="266953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character will be produced in a time of crisis where someone will stand up &amp; have to oppose Diotrephes, smooth talking false teacher, the factious person, atheist, &amp; cast down their false arguments with the word of God &amp; you might be in a place where you can do that.  The Lord will help you conquer any foe that you face but you must be prepared for the spiritual battle and grab the sword of the Spirit to convict the sinner so that they might repent of their sins &amp; be baptized to be forgiven!</a:t>
            </a:r>
          </a:p>
        </p:txBody>
      </p:sp>
      <p:sp>
        <p:nvSpPr>
          <p:cNvPr id="4" name="Slide Number Placeholder 3"/>
          <p:cNvSpPr>
            <a:spLocks noGrp="1"/>
          </p:cNvSpPr>
          <p:nvPr>
            <p:ph type="sldNum" sz="quarter" idx="5"/>
          </p:nvPr>
        </p:nvSpPr>
        <p:spPr/>
        <p:txBody>
          <a:bodyPr/>
          <a:lstStyle/>
          <a:p>
            <a:fld id="{CAD8BC13-BCD9-4FB6-AA54-8CE667F6A332}" type="slidenum">
              <a:rPr lang="en-US" smtClean="0"/>
              <a:t>10</a:t>
            </a:fld>
            <a:endParaRPr lang="en-US"/>
          </a:p>
        </p:txBody>
      </p:sp>
    </p:spTree>
    <p:extLst>
      <p:ext uri="{BB962C8B-B14F-4D97-AF65-F5344CB8AC3E}">
        <p14:creationId xmlns:p14="http://schemas.microsoft.com/office/powerpoint/2010/main" val="125707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144-A89A-46F4-9C4D-F7FB321676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67B4F-8920-4E0D-BA97-686CD18B4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97933F-9D98-40BA-9825-DD3C680B348F}"/>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5" name="Footer Placeholder 4">
            <a:extLst>
              <a:ext uri="{FF2B5EF4-FFF2-40B4-BE49-F238E27FC236}">
                <a16:creationId xmlns:a16="http://schemas.microsoft.com/office/drawing/2014/main" id="{C14C040B-D9E6-4916-B325-062250C1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2BD9A-8FA1-45DB-8CB5-DF738B7D5012}"/>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338052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B682-09F6-4E0D-87F9-14F1B4B9D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984191-4B58-424D-8C0A-95B25E0D7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F2380-4579-495F-A078-1EED03EC90FB}"/>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5" name="Footer Placeholder 4">
            <a:extLst>
              <a:ext uri="{FF2B5EF4-FFF2-40B4-BE49-F238E27FC236}">
                <a16:creationId xmlns:a16="http://schemas.microsoft.com/office/drawing/2014/main" id="{84F23142-A113-4E69-B37D-7231954E8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97F23-C7B4-4886-9BEC-911A2F175800}"/>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18755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45E1B-2127-4005-A4E3-B3C3E3536E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DB830-E649-480D-B666-E3B583EC0C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118CC-9B76-4453-B45A-2F618241F2A0}"/>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5" name="Footer Placeholder 4">
            <a:extLst>
              <a:ext uri="{FF2B5EF4-FFF2-40B4-BE49-F238E27FC236}">
                <a16:creationId xmlns:a16="http://schemas.microsoft.com/office/drawing/2014/main" id="{8423FB01-A0DD-4102-AAA5-4DBAF6B58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F077-E1C9-429C-8B34-554618BF8E7D}"/>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417817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7326-461B-4B76-AEFA-AF266F46E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7C730-0B3D-41E1-9163-0A4CB25B1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A01B1-4F41-4158-84A1-D7A7AA9F27A5}"/>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5" name="Footer Placeholder 4">
            <a:extLst>
              <a:ext uri="{FF2B5EF4-FFF2-40B4-BE49-F238E27FC236}">
                <a16:creationId xmlns:a16="http://schemas.microsoft.com/office/drawing/2014/main" id="{EE22B4C0-A1BB-45F4-8EA7-3D900C6C7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302D2-F968-47FE-B53A-4DA4BF861DE9}"/>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20864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B4DE-8A45-4223-9CA7-4AEF737DD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336233-89F4-4655-90D3-8970F8062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7ABBD-9712-4B59-8DDB-00D8F092A18A}"/>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5" name="Footer Placeholder 4">
            <a:extLst>
              <a:ext uri="{FF2B5EF4-FFF2-40B4-BE49-F238E27FC236}">
                <a16:creationId xmlns:a16="http://schemas.microsoft.com/office/drawing/2014/main" id="{F5D64516-DCBC-4C76-BAC6-620637760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56299-CFF2-42A8-9DD8-560A5AA5DAB4}"/>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56538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7EF5-7AD0-4670-9FDA-7DF8A35FB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2F34F-B961-42DC-8846-BE1D5E13F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5F423-555A-4D34-8D0F-8DA6F12A11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F4C202-356B-43EE-93DF-F21C20391E91}"/>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6" name="Footer Placeholder 5">
            <a:extLst>
              <a:ext uri="{FF2B5EF4-FFF2-40B4-BE49-F238E27FC236}">
                <a16:creationId xmlns:a16="http://schemas.microsoft.com/office/drawing/2014/main" id="{CF1737F3-098C-49CE-8A82-C9A21CF8E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21C53-9321-41C7-A851-8174A1FAEB62}"/>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391281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943F-D868-4740-B1E3-80E02F11E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D664E3-590D-4C49-94C6-3A7DEE1610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5A7DA-AC9F-4E9A-990E-AE9327F7DE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B67FF9-7C27-4761-AD37-EA94A8AAD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650FB-2978-477C-B949-FD70131BD3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E037E3-1C16-4DC7-A5B9-655BC32C0BEA}"/>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8" name="Footer Placeholder 7">
            <a:extLst>
              <a:ext uri="{FF2B5EF4-FFF2-40B4-BE49-F238E27FC236}">
                <a16:creationId xmlns:a16="http://schemas.microsoft.com/office/drawing/2014/main" id="{E7734956-575F-437E-9C59-F86B2D767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336835-C9C8-4113-A4DE-82B8BC90E950}"/>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247173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DE54-F24D-4FFF-830A-11F6BE6FF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CA5A-FEDC-4C73-951B-D93EF8D0EF8D}"/>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4" name="Footer Placeholder 3">
            <a:extLst>
              <a:ext uri="{FF2B5EF4-FFF2-40B4-BE49-F238E27FC236}">
                <a16:creationId xmlns:a16="http://schemas.microsoft.com/office/drawing/2014/main" id="{E55D3ED7-02FD-41A0-AF86-BB5A91C27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462B9-D2B4-4D07-9165-3345CA803C9E}"/>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239790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B5426-85CD-40AE-AFAC-186201F27903}"/>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3" name="Footer Placeholder 2">
            <a:extLst>
              <a:ext uri="{FF2B5EF4-FFF2-40B4-BE49-F238E27FC236}">
                <a16:creationId xmlns:a16="http://schemas.microsoft.com/office/drawing/2014/main" id="{701ED4A2-AD47-407E-8063-EFA9E32B2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CEEAB3-00AE-4618-A073-A3FC0503AD43}"/>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385924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FEA4-5924-4078-8CDF-1F62E68D5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86A22E-6D7F-4277-ACB6-A73289C32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B0AECD-59A7-4CDF-82EA-8DBA749ED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F3F69-E081-4BCE-9E74-0B2B3BDD95F5}"/>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6" name="Footer Placeholder 5">
            <a:extLst>
              <a:ext uri="{FF2B5EF4-FFF2-40B4-BE49-F238E27FC236}">
                <a16:creationId xmlns:a16="http://schemas.microsoft.com/office/drawing/2014/main" id="{1933B055-6100-4E17-85B8-3355D8AD0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F1DB0-942C-420C-9F45-FB0180297FA1}"/>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107067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86AE-71C2-4BCC-8001-878B70339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F36E0B-3257-4C71-9E97-4057336E2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56CB53-2CF2-4CFD-A09B-923BAE485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2911E-2768-4449-87A9-BF1DD39B3555}"/>
              </a:ext>
            </a:extLst>
          </p:cNvPr>
          <p:cNvSpPr>
            <a:spLocks noGrp="1"/>
          </p:cNvSpPr>
          <p:nvPr>
            <p:ph type="dt" sz="half" idx="10"/>
          </p:nvPr>
        </p:nvSpPr>
        <p:spPr/>
        <p:txBody>
          <a:bodyPr/>
          <a:lstStyle/>
          <a:p>
            <a:fld id="{B90A4894-3FE5-4243-9D9D-D0DC56951986}" type="datetimeFigureOut">
              <a:rPr lang="en-US" smtClean="0"/>
              <a:t>8/8/2021</a:t>
            </a:fld>
            <a:endParaRPr lang="en-US"/>
          </a:p>
        </p:txBody>
      </p:sp>
      <p:sp>
        <p:nvSpPr>
          <p:cNvPr id="6" name="Footer Placeholder 5">
            <a:extLst>
              <a:ext uri="{FF2B5EF4-FFF2-40B4-BE49-F238E27FC236}">
                <a16:creationId xmlns:a16="http://schemas.microsoft.com/office/drawing/2014/main" id="{56A9AB91-CD51-4016-A32C-39C033BF4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B5310-A67B-4EA2-8966-4C7AB3BC3B3D}"/>
              </a:ext>
            </a:extLst>
          </p:cNvPr>
          <p:cNvSpPr>
            <a:spLocks noGrp="1"/>
          </p:cNvSpPr>
          <p:nvPr>
            <p:ph type="sldNum" sz="quarter" idx="12"/>
          </p:nvPr>
        </p:nvSpPr>
        <p:spPr/>
        <p:txBody>
          <a:bodyPr/>
          <a:lstStyle/>
          <a:p>
            <a:fld id="{E485C28E-B2DA-4882-9A91-5A61DFA87AD6}" type="slidenum">
              <a:rPr lang="en-US" smtClean="0"/>
              <a:t>‹#›</a:t>
            </a:fld>
            <a:endParaRPr lang="en-US"/>
          </a:p>
        </p:txBody>
      </p:sp>
    </p:spTree>
    <p:extLst>
      <p:ext uri="{BB962C8B-B14F-4D97-AF65-F5344CB8AC3E}">
        <p14:creationId xmlns:p14="http://schemas.microsoft.com/office/powerpoint/2010/main" val="211316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1E602-9152-49FE-A102-FCED21601E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ADD83-1C7C-4784-A2CA-B58781E16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96F2C-ABB6-440C-AE0C-C1D9EA40D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A4894-3FE5-4243-9D9D-D0DC56951986}" type="datetimeFigureOut">
              <a:rPr lang="en-US" smtClean="0"/>
              <a:t>8/8/2021</a:t>
            </a:fld>
            <a:endParaRPr lang="en-US"/>
          </a:p>
        </p:txBody>
      </p:sp>
      <p:sp>
        <p:nvSpPr>
          <p:cNvPr id="5" name="Footer Placeholder 4">
            <a:extLst>
              <a:ext uri="{FF2B5EF4-FFF2-40B4-BE49-F238E27FC236}">
                <a16:creationId xmlns:a16="http://schemas.microsoft.com/office/drawing/2014/main" id="{2F5E9944-8F1E-48E4-ABE7-51BEB3168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7A6A3E-C070-4022-A07C-C14AD76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5C28E-B2DA-4882-9A91-5A61DFA87AD6}" type="slidenum">
              <a:rPr lang="en-US" smtClean="0"/>
              <a:t>‹#›</a:t>
            </a:fld>
            <a:endParaRPr lang="en-US"/>
          </a:p>
        </p:txBody>
      </p:sp>
    </p:spTree>
    <p:extLst>
      <p:ext uri="{BB962C8B-B14F-4D97-AF65-F5344CB8AC3E}">
        <p14:creationId xmlns:p14="http://schemas.microsoft.com/office/powerpoint/2010/main" val="360530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4B58-BD03-44F1-9B18-C7685106D588}"/>
              </a:ext>
            </a:extLst>
          </p:cNvPr>
          <p:cNvSpPr>
            <a:spLocks noGrp="1"/>
          </p:cNvSpPr>
          <p:nvPr>
            <p:ph type="title"/>
          </p:nvPr>
        </p:nvSpPr>
        <p:spPr>
          <a:xfrm>
            <a:off x="0" y="1"/>
            <a:ext cx="12192000" cy="943428"/>
          </a:xfrm>
        </p:spPr>
        <p:txBody>
          <a:bodyPr>
            <a:normAutofit/>
          </a:bodyPr>
          <a:lstStyle/>
          <a:p>
            <a:pPr algn="ctr"/>
            <a:r>
              <a:rPr lang="en-US" sz="6000" dirty="0">
                <a:solidFill>
                  <a:srgbClr val="FFFF00"/>
                </a:solidFill>
                <a:latin typeface="Tahoma" panose="020B0604030504040204" pitchFamily="34" charset="0"/>
                <a:ea typeface="Tahoma" panose="020B0604030504040204" pitchFamily="34" charset="0"/>
                <a:cs typeface="Tahoma" panose="020B0604030504040204" pitchFamily="34" charset="0"/>
              </a:rPr>
              <a:t>Hymns for Worship at Woodmont</a:t>
            </a:r>
          </a:p>
        </p:txBody>
      </p:sp>
      <p:sp>
        <p:nvSpPr>
          <p:cNvPr id="3" name="Content Placeholder 2">
            <a:extLst>
              <a:ext uri="{FF2B5EF4-FFF2-40B4-BE49-F238E27FC236}">
                <a16:creationId xmlns:a16="http://schemas.microsoft.com/office/drawing/2014/main" id="{207C3231-F61E-49FD-B9E5-F109B1630A87}"/>
              </a:ext>
            </a:extLst>
          </p:cNvPr>
          <p:cNvSpPr>
            <a:spLocks noGrp="1"/>
          </p:cNvSpPr>
          <p:nvPr>
            <p:ph idx="1"/>
          </p:nvPr>
        </p:nvSpPr>
        <p:spPr>
          <a:xfrm>
            <a:off x="-1" y="1117600"/>
            <a:ext cx="12191999" cy="5740399"/>
          </a:xfrm>
        </p:spPr>
        <p:txBody>
          <a:bodyPr/>
          <a:lstStyle/>
          <a:p>
            <a:endParaRPr lang="en-US" dirty="0"/>
          </a:p>
        </p:txBody>
      </p:sp>
    </p:spTree>
    <p:extLst>
      <p:ext uri="{BB962C8B-B14F-4D97-AF65-F5344CB8AC3E}">
        <p14:creationId xmlns:p14="http://schemas.microsoft.com/office/powerpoint/2010/main" val="252484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1576678992"/>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r>
                        <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In Christ, You can Overcome any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(Philippians 4:13)</a:t>
                      </a: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Courageous &amp; obedient when it seemed hopeless</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(Exodus 14:15ff)</a:t>
                      </a:r>
                    </a:p>
                  </a:txBody>
                  <a:tcPr marL="68580" marR="68580" marT="0" marB="0"/>
                </a:tc>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You can conquer any foe with your faith</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(Joshua 1:6-9, 18;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1 John 4:4; 5:3-4;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2 Corinthians 10:3-6;</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3800" b="0" dirty="0">
                          <a:effectLst/>
                          <a:latin typeface="Tahoma" panose="020B0604030504040204" pitchFamily="34" charset="0"/>
                          <a:ea typeface="Tahoma" panose="020B0604030504040204" pitchFamily="34" charset="0"/>
                          <a:cs typeface="Tahoma" panose="020B0604030504040204" pitchFamily="34" charset="0"/>
                        </a:rPr>
                        <a:t>Romans 8:31-39;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3800" b="0" dirty="0">
                          <a:effectLst/>
                          <a:latin typeface="Tahoma" panose="020B0604030504040204" pitchFamily="34" charset="0"/>
                          <a:ea typeface="Tahoma" panose="020B0604030504040204" pitchFamily="34" charset="0"/>
                          <a:cs typeface="Tahoma" panose="020B0604030504040204" pitchFamily="34" charset="0"/>
                        </a:rPr>
                        <a:t>Hebrews 13:5-6)</a:t>
                      </a: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241423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oses, God&amp;#39;s Chosen Leader">
            <a:extLst>
              <a:ext uri="{FF2B5EF4-FFF2-40B4-BE49-F238E27FC236}">
                <a16:creationId xmlns:a16="http://schemas.microsoft.com/office/drawing/2014/main" id="{4C36DEBF-007E-4B3F-BDE0-5121CD1A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77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3393495825"/>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69844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1051711834"/>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Confident in God,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not himself any more</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and didn’t fear the enemy</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(Exodus 14:13)</a:t>
                      </a:r>
                    </a:p>
                  </a:txBody>
                  <a:tcPr marL="68580" marR="68580" marT="0" marB="0"/>
                </a:tc>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7681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1699009964"/>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r>
                        <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In Christ, You can Overcome any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(Philippians 4:13)</a:t>
                      </a: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Confident in God,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not himself any more</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and didn’t fear the enemy</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(Exodus 14:13)</a:t>
                      </a:r>
                    </a:p>
                  </a:txBody>
                  <a:tcPr marL="68580" marR="68580" marT="0" marB="0"/>
                </a:tc>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112466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1651405074"/>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r>
                        <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In Christ, You can Overcome any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(Philippians 4:13)</a:t>
                      </a: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Confident in God,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not himself any more</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and didn’t fear the enemy</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(Exodus 14:13)</a:t>
                      </a:r>
                    </a:p>
                  </a:txBody>
                  <a:tcPr marL="68580" marR="68580" marT="0" marB="0"/>
                </a:tc>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You can be confident in God’s promises instead of being afraid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(Proverbs 3:5-8; Acts 4:13;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1 John 2:3-6; 5:13;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Matthew 10:28;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2 Timothy 1:12; 4:6-8)</a:t>
                      </a: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347660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1976561374"/>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In Christ, You can Overcome any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(Philippians 4:13)</a:t>
                      </a: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Calmly trusted in God’s power &amp; did not panic like the Israelites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(Exodus 14:14)</a:t>
                      </a:r>
                    </a:p>
                  </a:txBody>
                  <a:tcPr marL="68580" marR="68580" marT="0" marB="0"/>
                </a:tc>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274649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3092571303"/>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r>
                        <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In Christ, You can Overcome any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(Philippians 4:13)</a:t>
                      </a: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Calmly trusted in God’s power &amp; did not panic like the Israelites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(Exodus 14:14)</a:t>
                      </a:r>
                    </a:p>
                  </a:txBody>
                  <a:tcPr marL="68580" marR="68580" marT="0" marB="0"/>
                </a:tc>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You can be calm in chaos instead of being worried (Mark 4:35-39;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Matthew 6:25-34;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Philippians 4:6-9;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James 1:2-4, 12; </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Acts 27:25)</a:t>
                      </a: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161982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6BB94F-613F-4822-B401-906FC8160823}"/>
              </a:ext>
            </a:extLst>
          </p:cNvPr>
          <p:cNvGraphicFramePr>
            <a:graphicFrameLocks noGrp="1"/>
          </p:cNvGraphicFramePr>
          <p:nvPr>
            <p:ph idx="1"/>
            <p:extLst>
              <p:ext uri="{D42A27DB-BD31-4B8C-83A1-F6EECF244321}">
                <p14:modId xmlns:p14="http://schemas.microsoft.com/office/powerpoint/2010/main" val="2571112849"/>
              </p:ext>
            </p:extLst>
          </p:nvPr>
        </p:nvGraphicFramePr>
        <p:xfrm>
          <a:off x="0" y="0"/>
          <a:ext cx="12192000" cy="6857999"/>
        </p:xfrm>
        <a:graphic>
          <a:graphicData uri="http://schemas.openxmlformats.org/drawingml/2006/table">
            <a:tbl>
              <a:tblPr firstRow="1" firstCol="1" bandRow="1">
                <a:tableStyleId>{073A0DAA-6AF3-43AB-8588-CEC1D06C72B9}</a:tableStyleId>
              </a:tblPr>
              <a:tblGrid>
                <a:gridCol w="6096000">
                  <a:extLst>
                    <a:ext uri="{9D8B030D-6E8A-4147-A177-3AD203B41FA5}">
                      <a16:colId xmlns:a16="http://schemas.microsoft.com/office/drawing/2014/main" val="958165480"/>
                    </a:ext>
                  </a:extLst>
                </a:gridCol>
                <a:gridCol w="6096000">
                  <a:extLst>
                    <a:ext uri="{9D8B030D-6E8A-4147-A177-3AD203B41FA5}">
                      <a16:colId xmlns:a16="http://schemas.microsoft.com/office/drawing/2014/main" val="3471773174"/>
                    </a:ext>
                  </a:extLst>
                </a:gridCol>
              </a:tblGrid>
              <a:tr h="2008514">
                <a:tc>
                  <a:txBody>
                    <a:bodyPr/>
                    <a:lstStyle/>
                    <a:p>
                      <a:pPr marL="0" marR="0" algn="ctr">
                        <a:lnSpc>
                          <a:spcPct val="107000"/>
                        </a:lnSpc>
                        <a:spcBef>
                          <a:spcPts val="0"/>
                        </a:spcBef>
                        <a:spcAft>
                          <a:spcPts val="0"/>
                        </a:spcAft>
                      </a:pPr>
                      <a:r>
                        <a:rPr lang="en-US" sz="40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Moses Leadership in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(Exodus 14:13-31)</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In Christ, You can Overcome any Crisis </a:t>
                      </a:r>
                    </a:p>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(Philippians 4:13)</a:t>
                      </a:r>
                    </a:p>
                  </a:txBody>
                  <a:tcPr marL="68580" marR="68580" marT="0" marB="0"/>
                </a:tc>
                <a:extLst>
                  <a:ext uri="{0D108BD9-81ED-4DB2-BD59-A6C34878D82A}">
                    <a16:rowId xmlns:a16="http://schemas.microsoft.com/office/drawing/2014/main" val="178182175"/>
                  </a:ext>
                </a:extLst>
              </a:tr>
              <a:tr h="4849485">
                <a:tc>
                  <a:txBody>
                    <a:bodyPr/>
                    <a:lstStyle/>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Courageous &amp; obedient when it seemed hopeless</a:t>
                      </a:r>
                    </a:p>
                    <a:p>
                      <a:pPr marL="0" marR="0" algn="ctr">
                        <a:lnSpc>
                          <a:spcPct val="107000"/>
                        </a:lnSpc>
                        <a:spcBef>
                          <a:spcPts val="0"/>
                        </a:spcBef>
                        <a:spcAft>
                          <a:spcPts val="0"/>
                        </a:spcAft>
                      </a:pPr>
                      <a:r>
                        <a:rPr lang="en-US" sz="3800" b="0" dirty="0">
                          <a:effectLst/>
                          <a:latin typeface="Tahoma" panose="020B0604030504040204" pitchFamily="34" charset="0"/>
                          <a:ea typeface="Tahoma" panose="020B0604030504040204" pitchFamily="34" charset="0"/>
                          <a:cs typeface="Tahoma" panose="020B0604030504040204" pitchFamily="34" charset="0"/>
                        </a:rPr>
                        <a:t>(Exodus 14:15ff)</a:t>
                      </a:r>
                    </a:p>
                  </a:txBody>
                  <a:tcPr marL="68580" marR="68580" marT="0" marB="0"/>
                </a:tc>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63297387"/>
                  </a:ext>
                </a:extLst>
              </a:tr>
            </a:tbl>
          </a:graphicData>
        </a:graphic>
      </p:graphicFrame>
    </p:spTree>
    <p:extLst>
      <p:ext uri="{BB962C8B-B14F-4D97-AF65-F5344CB8AC3E}">
        <p14:creationId xmlns:p14="http://schemas.microsoft.com/office/powerpoint/2010/main" val="553722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896</Words>
  <Application>Microsoft Office PowerPoint</Application>
  <PresentationFormat>Widescreen</PresentationFormat>
  <Paragraphs>73</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Tahoma</vt:lpstr>
      <vt:lpstr>Office Theme</vt:lpstr>
      <vt:lpstr>Hymns for Worship at Woodmont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Hymns for Worship at Woodmont</dc:title>
  <dc:creator>Bettye Locklair</dc:creator>
  <cp:lastModifiedBy>Bettye Locklair</cp:lastModifiedBy>
  <cp:revision>3</cp:revision>
  <dcterms:created xsi:type="dcterms:W3CDTF">2021-08-08T20:12:20Z</dcterms:created>
  <dcterms:modified xsi:type="dcterms:W3CDTF">2021-08-08T21:24:07Z</dcterms:modified>
</cp:coreProperties>
</file>