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6" r:id="rId3"/>
    <p:sldId id="265" r:id="rId4"/>
    <p:sldId id="269" r:id="rId5"/>
    <p:sldId id="263" r:id="rId6"/>
    <p:sldId id="264" r:id="rId7"/>
    <p:sldId id="261" r:id="rId8"/>
    <p:sldId id="266" r:id="rId9"/>
    <p:sldId id="262" r:id="rId10"/>
    <p:sldId id="267" r:id="rId11"/>
    <p:sldId id="25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86397" autoAdjust="0"/>
  </p:normalViewPr>
  <p:slideViewPr>
    <p:cSldViewPr snapToGrid="0">
      <p:cViewPr varScale="1">
        <p:scale>
          <a:sx n="63" d="100"/>
          <a:sy n="63" d="100"/>
        </p:scale>
        <p:origin x="156" y="1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42579BE9-3217-49F1-B0B4-93B88C1DD71C}"/>
    <pc:docChg chg="custSel addSld delSld modSld sldOrd">
      <pc:chgData name="Bettye Locklair" userId="c2d7acf3736df889" providerId="LiveId" clId="{42579BE9-3217-49F1-B0B4-93B88C1DD71C}" dt="2021-10-24T15:29:15.902" v="4411"/>
      <pc:docMkLst>
        <pc:docMk/>
      </pc:docMkLst>
      <pc:sldChg chg="modNotesTx">
        <pc:chgData name="Bettye Locklair" userId="c2d7acf3736df889" providerId="LiveId" clId="{42579BE9-3217-49F1-B0B4-93B88C1DD71C}" dt="2021-10-24T11:49:53.548" v="349" actId="6549"/>
        <pc:sldMkLst>
          <pc:docMk/>
          <pc:sldMk cId="121777651" sldId="256"/>
        </pc:sldMkLst>
      </pc:sldChg>
      <pc:sldChg chg="modSp del mod">
        <pc:chgData name="Bettye Locklair" userId="c2d7acf3736df889" providerId="LiveId" clId="{42579BE9-3217-49F1-B0B4-93B88C1DD71C}" dt="2021-10-24T11:44:10.907" v="252" actId="47"/>
        <pc:sldMkLst>
          <pc:docMk/>
          <pc:sldMk cId="3127929234" sldId="257"/>
        </pc:sldMkLst>
        <pc:graphicFrameChg chg="mod modGraphic">
          <ac:chgData name="Bettye Locklair" userId="c2d7acf3736df889" providerId="LiveId" clId="{42579BE9-3217-49F1-B0B4-93B88C1DD71C}" dt="2021-10-23T22:47:59.813" v="10" actId="207"/>
          <ac:graphicFrameMkLst>
            <pc:docMk/>
            <pc:sldMk cId="3127929234" sldId="257"/>
            <ac:graphicFrameMk id="4" creationId="{2BE24856-81DA-4878-AC99-A5D5E1D01AE1}"/>
          </ac:graphicFrameMkLst>
        </pc:graphicFrameChg>
      </pc:sldChg>
      <pc:sldChg chg="modAnim modNotesTx">
        <pc:chgData name="Bettye Locklair" userId="c2d7acf3736df889" providerId="LiveId" clId="{42579BE9-3217-49F1-B0B4-93B88C1DD71C}" dt="2021-10-23T22:53:17.298" v="167"/>
        <pc:sldMkLst>
          <pc:docMk/>
          <pc:sldMk cId="4000941022" sldId="259"/>
        </pc:sldMkLst>
      </pc:sldChg>
      <pc:sldChg chg="modSp mod modNotesTx">
        <pc:chgData name="Bettye Locklair" userId="c2d7acf3736df889" providerId="LiveId" clId="{42579BE9-3217-49F1-B0B4-93B88C1DD71C}" dt="2021-10-24T12:53:40.813" v="2759" actId="6549"/>
        <pc:sldMkLst>
          <pc:docMk/>
          <pc:sldMk cId="3808225776" sldId="261"/>
        </pc:sldMkLst>
        <pc:graphicFrameChg chg="modGraphic">
          <ac:chgData name="Bettye Locklair" userId="c2d7acf3736df889" providerId="LiveId" clId="{42579BE9-3217-49F1-B0B4-93B88C1DD71C}" dt="2021-10-23T22:49:24.256" v="18" actId="6549"/>
          <ac:graphicFrameMkLst>
            <pc:docMk/>
            <pc:sldMk cId="3808225776" sldId="261"/>
            <ac:graphicFrameMk id="4" creationId="{2BE24856-81DA-4878-AC99-A5D5E1D01AE1}"/>
          </ac:graphicFrameMkLst>
        </pc:graphicFrameChg>
      </pc:sldChg>
      <pc:sldChg chg="modSp mod modNotesTx">
        <pc:chgData name="Bettye Locklair" userId="c2d7acf3736df889" providerId="LiveId" clId="{42579BE9-3217-49F1-B0B4-93B88C1DD71C}" dt="2021-10-24T12:59:07.395" v="3570" actId="20577"/>
        <pc:sldMkLst>
          <pc:docMk/>
          <pc:sldMk cId="2789235424" sldId="262"/>
        </pc:sldMkLst>
        <pc:graphicFrameChg chg="modGraphic">
          <ac:chgData name="Bettye Locklair" userId="c2d7acf3736df889" providerId="LiveId" clId="{42579BE9-3217-49F1-B0B4-93B88C1DD71C}" dt="2021-10-23T22:50:05.790" v="21" actId="207"/>
          <ac:graphicFrameMkLst>
            <pc:docMk/>
            <pc:sldMk cId="2789235424" sldId="262"/>
            <ac:graphicFrameMk id="4" creationId="{2BE24856-81DA-4878-AC99-A5D5E1D01AE1}"/>
          </ac:graphicFrameMkLst>
        </pc:graphicFrameChg>
      </pc:sldChg>
      <pc:sldChg chg="modSp add mod modNotesTx">
        <pc:chgData name="Bettye Locklair" userId="c2d7acf3736df889" providerId="LiveId" clId="{42579BE9-3217-49F1-B0B4-93B88C1DD71C}" dt="2021-10-24T12:41:01.918" v="1158" actId="20577"/>
        <pc:sldMkLst>
          <pc:docMk/>
          <pc:sldMk cId="39520591" sldId="263"/>
        </pc:sldMkLst>
        <pc:graphicFrameChg chg="modGraphic">
          <ac:chgData name="Bettye Locklair" userId="c2d7acf3736df889" providerId="LiveId" clId="{42579BE9-3217-49F1-B0B4-93B88C1DD71C}" dt="2021-10-24T12:41:01.918" v="1158" actId="20577"/>
          <ac:graphicFrameMkLst>
            <pc:docMk/>
            <pc:sldMk cId="39520591" sldId="263"/>
            <ac:graphicFrameMk id="4" creationId="{2BE24856-81DA-4878-AC99-A5D5E1D01AE1}"/>
          </ac:graphicFrameMkLst>
        </pc:graphicFrameChg>
      </pc:sldChg>
      <pc:sldChg chg="add del">
        <pc:chgData name="Bettye Locklair" userId="c2d7acf3736df889" providerId="LiveId" clId="{42579BE9-3217-49F1-B0B4-93B88C1DD71C}" dt="2021-10-23T22:46:32.712" v="1" actId="47"/>
        <pc:sldMkLst>
          <pc:docMk/>
          <pc:sldMk cId="364780567" sldId="263"/>
        </pc:sldMkLst>
      </pc:sldChg>
      <pc:sldChg chg="modSp add mod modNotesTx">
        <pc:chgData name="Bettye Locklair" userId="c2d7acf3736df889" providerId="LiveId" clId="{42579BE9-3217-49F1-B0B4-93B88C1DD71C}" dt="2021-10-24T12:46:04.427" v="2013" actId="20577"/>
        <pc:sldMkLst>
          <pc:docMk/>
          <pc:sldMk cId="81877141" sldId="264"/>
        </pc:sldMkLst>
        <pc:graphicFrameChg chg="modGraphic">
          <ac:chgData name="Bettye Locklair" userId="c2d7acf3736df889" providerId="LiveId" clId="{42579BE9-3217-49F1-B0B4-93B88C1DD71C}" dt="2021-10-24T12:41:08.625" v="1163" actId="20577"/>
          <ac:graphicFrameMkLst>
            <pc:docMk/>
            <pc:sldMk cId="81877141" sldId="264"/>
            <ac:graphicFrameMk id="4" creationId="{2BE24856-81DA-4878-AC99-A5D5E1D01AE1}"/>
          </ac:graphicFrameMkLst>
        </pc:graphicFrameChg>
      </pc:sldChg>
      <pc:sldChg chg="modSp add mod ord">
        <pc:chgData name="Bettye Locklair" userId="c2d7acf3736df889" providerId="LiveId" clId="{42579BE9-3217-49F1-B0B4-93B88C1DD71C}" dt="2021-10-23T22:48:27.059" v="13" actId="207"/>
        <pc:sldMkLst>
          <pc:docMk/>
          <pc:sldMk cId="425551255" sldId="265"/>
        </pc:sldMkLst>
        <pc:graphicFrameChg chg="modGraphic">
          <ac:chgData name="Bettye Locklair" userId="c2d7acf3736df889" providerId="LiveId" clId="{42579BE9-3217-49F1-B0B4-93B88C1DD71C}" dt="2021-10-23T22:48:27.059" v="13" actId="207"/>
          <ac:graphicFrameMkLst>
            <pc:docMk/>
            <pc:sldMk cId="425551255" sldId="265"/>
            <ac:graphicFrameMk id="4" creationId="{2BE24856-81DA-4878-AC99-A5D5E1D01AE1}"/>
          </ac:graphicFrameMkLst>
        </pc:graphicFrameChg>
      </pc:sldChg>
      <pc:sldChg chg="modSp add mod modNotesTx">
        <pc:chgData name="Bettye Locklair" userId="c2d7acf3736df889" providerId="LiveId" clId="{42579BE9-3217-49F1-B0B4-93B88C1DD71C}" dt="2021-10-24T12:56:54.757" v="3266" actId="20577"/>
        <pc:sldMkLst>
          <pc:docMk/>
          <pc:sldMk cId="837273214" sldId="266"/>
        </pc:sldMkLst>
        <pc:graphicFrameChg chg="modGraphic">
          <ac:chgData name="Bettye Locklair" userId="c2d7acf3736df889" providerId="LiveId" clId="{42579BE9-3217-49F1-B0B4-93B88C1DD71C}" dt="2021-10-23T22:50:31.096" v="23" actId="207"/>
          <ac:graphicFrameMkLst>
            <pc:docMk/>
            <pc:sldMk cId="837273214" sldId="266"/>
            <ac:graphicFrameMk id="4" creationId="{2BE24856-81DA-4878-AC99-A5D5E1D01AE1}"/>
          </ac:graphicFrameMkLst>
        </pc:graphicFrameChg>
      </pc:sldChg>
      <pc:sldChg chg="modSp add mod modNotesTx">
        <pc:chgData name="Bettye Locklair" userId="c2d7acf3736df889" providerId="LiveId" clId="{42579BE9-3217-49F1-B0B4-93B88C1DD71C}" dt="2021-10-24T13:04:35.286" v="4089" actId="20577"/>
        <pc:sldMkLst>
          <pc:docMk/>
          <pc:sldMk cId="1884818624" sldId="267"/>
        </pc:sldMkLst>
        <pc:graphicFrameChg chg="modGraphic">
          <ac:chgData name="Bettye Locklair" userId="c2d7acf3736df889" providerId="LiveId" clId="{42579BE9-3217-49F1-B0B4-93B88C1DD71C}" dt="2021-10-23T22:50:46.134" v="24" actId="207"/>
          <ac:graphicFrameMkLst>
            <pc:docMk/>
            <pc:sldMk cId="1884818624" sldId="267"/>
            <ac:graphicFrameMk id="4" creationId="{2BE24856-81DA-4878-AC99-A5D5E1D01AE1}"/>
          </ac:graphicFrameMkLst>
        </pc:graphicFrameChg>
      </pc:sldChg>
      <pc:sldChg chg="modSp new mod ord setBg modNotesTx">
        <pc:chgData name="Bettye Locklair" userId="c2d7acf3736df889" providerId="LiveId" clId="{42579BE9-3217-49F1-B0B4-93B88C1DD71C}" dt="2021-10-24T15:29:06.437" v="4408" actId="6549"/>
        <pc:sldMkLst>
          <pc:docMk/>
          <pc:sldMk cId="3917328699" sldId="268"/>
        </pc:sldMkLst>
        <pc:spChg chg="mod">
          <ac:chgData name="Bettye Locklair" userId="c2d7acf3736df889" providerId="LiveId" clId="{42579BE9-3217-49F1-B0B4-93B88C1DD71C}" dt="2021-10-23T23:08:13.127" v="221" actId="1076"/>
          <ac:spMkLst>
            <pc:docMk/>
            <pc:sldMk cId="3917328699" sldId="268"/>
            <ac:spMk id="2" creationId="{75505C6B-9093-474E-A502-A066CCAA2C2B}"/>
          </ac:spMkLst>
        </pc:spChg>
        <pc:spChg chg="mod">
          <ac:chgData name="Bettye Locklair" userId="c2d7acf3736df889" providerId="LiveId" clId="{42579BE9-3217-49F1-B0B4-93B88C1DD71C}" dt="2021-10-24T15:29:06.437" v="4408" actId="6549"/>
          <ac:spMkLst>
            <pc:docMk/>
            <pc:sldMk cId="3917328699" sldId="268"/>
            <ac:spMk id="3" creationId="{6CDC94C8-9D2E-4154-874C-1152D1A41597}"/>
          </ac:spMkLst>
        </pc:spChg>
      </pc:sldChg>
      <pc:sldChg chg="modSp add mod">
        <pc:chgData name="Bettye Locklair" userId="c2d7acf3736df889" providerId="LiveId" clId="{42579BE9-3217-49F1-B0B4-93B88C1DD71C}" dt="2021-10-24T12:31:10.947" v="352" actId="6549"/>
        <pc:sldMkLst>
          <pc:docMk/>
          <pc:sldMk cId="3954632230" sldId="269"/>
        </pc:sldMkLst>
        <pc:graphicFrameChg chg="mod modGraphic">
          <ac:chgData name="Bettye Locklair" userId="c2d7acf3736df889" providerId="LiveId" clId="{42579BE9-3217-49F1-B0B4-93B88C1DD71C}" dt="2021-10-24T12:31:10.947" v="352" actId="6549"/>
          <ac:graphicFrameMkLst>
            <pc:docMk/>
            <pc:sldMk cId="3954632230" sldId="269"/>
            <ac:graphicFrameMk id="4" creationId="{2BE24856-81DA-4878-AC99-A5D5E1D01AE1}"/>
          </ac:graphicFrameMkLst>
        </pc:graphicFrameChg>
      </pc:sldChg>
      <pc:sldChg chg="add ord">
        <pc:chgData name="Bettye Locklair" userId="c2d7acf3736df889" providerId="LiveId" clId="{42579BE9-3217-49F1-B0B4-93B88C1DD71C}" dt="2021-10-24T15:29:15.902" v="4411"/>
        <pc:sldMkLst>
          <pc:docMk/>
          <pc:sldMk cId="1340702612"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EB181-3B35-4E80-8CFF-ED506BBDB003}" type="datetimeFigureOut">
              <a:rPr lang="en-US" smtClean="0"/>
              <a:t>10/22/2021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904EF-9AAD-4FC2-8923-6B3C7DEEEDE9}" type="slidenum">
              <a:rPr lang="en-US" smtClean="0"/>
              <a:t>‹#›</a:t>
            </a:fld>
            <a:endParaRPr lang="en-US"/>
          </a:p>
        </p:txBody>
      </p:sp>
    </p:spTree>
    <p:extLst>
      <p:ext uri="{BB962C8B-B14F-4D97-AF65-F5344CB8AC3E}">
        <p14:creationId xmlns:p14="http://schemas.microsoft.com/office/powerpoint/2010/main" val="379275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do you respond, your world is upside down? Ax 17:6 Upset, confuse, unsettle, make disorderly. Today idiom- outlook, lifestyle, circumstances, altered negatively.  Crisis- Covid, breathing, sudden death, debilitating disease, diagnosis cancer, unresolved personal /family issues</a:t>
            </a:r>
            <a:r>
              <a:rPr lang="en-US" baseline="0" dirty="0"/>
              <a:t>,</a:t>
            </a:r>
            <a:r>
              <a:rPr lang="en-US" dirty="0"/>
              <a:t> hate reigning, verbal abuse, agonizing pain, unexplained blood loss.  Do you panic, scream, curse or blame God, hurt others?</a:t>
            </a:r>
            <a:r>
              <a:rPr lang="en-US" baseline="0" dirty="0"/>
              <a:t>  What do you do?  </a:t>
            </a:r>
            <a:endParaRPr lang="en-US" dirty="0"/>
          </a:p>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1</a:t>
            </a:fld>
            <a:endParaRPr lang="en-US"/>
          </a:p>
        </p:txBody>
      </p:sp>
    </p:spTree>
    <p:extLst>
      <p:ext uri="{BB962C8B-B14F-4D97-AF65-F5344CB8AC3E}">
        <p14:creationId xmlns:p14="http://schemas.microsoft.com/office/powerpoint/2010/main" val="355715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isn’t making you suffer because He is hateful, mean, &amp; an ogre.  Instead of thinking the worst about your present crisis &amp; blaming God or cursing Him for allowing it to destroy your faith, train your mind to think about it being a good thing that will help you grow spiritually.  Don’t be bitter, be better because you are trusting &amp; obeying the words of Jesus knowing that God will take care of you &amp; you’ll be blessed in the end.  Look at Job.  Blessed abundantly.</a:t>
            </a:r>
          </a:p>
        </p:txBody>
      </p:sp>
      <p:sp>
        <p:nvSpPr>
          <p:cNvPr id="4" name="Slide Number Placeholder 3"/>
          <p:cNvSpPr>
            <a:spLocks noGrp="1"/>
          </p:cNvSpPr>
          <p:nvPr>
            <p:ph type="sldNum" sz="quarter" idx="5"/>
          </p:nvPr>
        </p:nvSpPr>
        <p:spPr/>
        <p:txBody>
          <a:bodyPr/>
          <a:lstStyle/>
          <a:p>
            <a:fld id="{458904EF-9AAD-4FC2-8923-6B3C7DEEEDE9}" type="slidenum">
              <a:rPr lang="en-US" smtClean="0"/>
              <a:t>10</a:t>
            </a:fld>
            <a:endParaRPr lang="en-US"/>
          </a:p>
        </p:txBody>
      </p:sp>
    </p:spTree>
    <p:extLst>
      <p:ext uri="{BB962C8B-B14F-4D97-AF65-F5344CB8AC3E}">
        <p14:creationId xmlns:p14="http://schemas.microsoft.com/office/powerpoint/2010/main" val="3841600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your world being upside down, your world is right side up with Jesus, trust &amp; obey, confident, persevering His words of life. all spiritual blessings, fruit of the Spirit.  You can be joyful no matter what’s happening- Jesus overcame death (Heb. 2:14-15) &amp; is with us, promised to never leave or forsake us, come to our aid when tempted, strengthen us when we are weak, &amp; guide us to eternal life as we trust &amp; obey Him. You don’t have to panic, doubt, worry, or blame.  Why live for what this world promises that only leads to heartache, suffering, &amp; destruction when you could be confident, courageous, &amp; content submitting to the Lord’s will?  Obey the gospel today!</a:t>
            </a:r>
          </a:p>
        </p:txBody>
      </p:sp>
      <p:sp>
        <p:nvSpPr>
          <p:cNvPr id="4" name="Slide Number Placeholder 3"/>
          <p:cNvSpPr>
            <a:spLocks noGrp="1"/>
          </p:cNvSpPr>
          <p:nvPr>
            <p:ph type="sldNum" sz="quarter" idx="5"/>
          </p:nvPr>
        </p:nvSpPr>
        <p:spPr/>
        <p:txBody>
          <a:bodyPr/>
          <a:lstStyle/>
          <a:p>
            <a:fld id="{458904EF-9AAD-4FC2-8923-6B3C7DEEEDE9}" type="slidenum">
              <a:rPr lang="en-US" smtClean="0"/>
              <a:t>11</a:t>
            </a:fld>
            <a:endParaRPr lang="en-US"/>
          </a:p>
        </p:txBody>
      </p:sp>
    </p:spTree>
    <p:extLst>
      <p:ext uri="{BB962C8B-B14F-4D97-AF65-F5344CB8AC3E}">
        <p14:creationId xmlns:p14="http://schemas.microsoft.com/office/powerpoint/2010/main" val="360296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do you respond, your world is upside down? Ax 17:6 Upset, confuse, unsettle, make disorderly. Today idiom- outlook, lifestyle, circumstances, altered negatively.  Crisis- Covid, breathing, sudden death, debilitating disease, diagnosis cancer, unresolved personal /family issues</a:t>
            </a:r>
            <a:r>
              <a:rPr lang="en-US" baseline="0" dirty="0"/>
              <a:t>,</a:t>
            </a:r>
            <a:r>
              <a:rPr lang="en-US" dirty="0"/>
              <a:t> hate reigning, verbal abuse, agonizing pain, unexplained blood loss.  Do you panic, scream, curse or blame God, hurt others?</a:t>
            </a:r>
            <a:r>
              <a:rPr lang="en-US" baseline="0" dirty="0"/>
              <a:t>  What do you do?  </a:t>
            </a:r>
            <a:endParaRPr lang="en-US" dirty="0"/>
          </a:p>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12</a:t>
            </a:fld>
            <a:endParaRPr lang="en-US"/>
          </a:p>
        </p:txBody>
      </p:sp>
    </p:spTree>
    <p:extLst>
      <p:ext uri="{BB962C8B-B14F-4D97-AF65-F5344CB8AC3E}">
        <p14:creationId xmlns:p14="http://schemas.microsoft.com/office/powerpoint/2010/main" val="1305908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respond, your world is upside down? Ax 17:6 Upset, confuse, unsettle, make disorderly. Today idiom- outlook, lifestyle, circumstances, altered negatively.  Crisis- Covid, breathing, sudden death, debilitating disease, diagnosis cancer, unresolved personal /family issues</a:t>
            </a:r>
            <a:r>
              <a:rPr lang="en-US" baseline="0" dirty="0"/>
              <a:t>,</a:t>
            </a:r>
            <a:r>
              <a:rPr lang="en-US" dirty="0"/>
              <a:t> hate reigning, verbal abuse, agonizing pain, unexplained blood loss.  Are you terrified, do you panic imagining the worst possible scenario, curse or blame God, hurt others?</a:t>
            </a:r>
            <a:r>
              <a:rPr lang="en-US" baseline="0" dirty="0"/>
              <a:t>   </a:t>
            </a:r>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2</a:t>
            </a:fld>
            <a:endParaRPr lang="en-US"/>
          </a:p>
        </p:txBody>
      </p:sp>
    </p:spTree>
    <p:extLst>
      <p:ext uri="{BB962C8B-B14F-4D97-AF65-F5344CB8AC3E}">
        <p14:creationId xmlns:p14="http://schemas.microsoft.com/office/powerpoint/2010/main" val="3956363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3</a:t>
            </a:fld>
            <a:endParaRPr lang="en-US"/>
          </a:p>
        </p:txBody>
      </p:sp>
    </p:spTree>
    <p:extLst>
      <p:ext uri="{BB962C8B-B14F-4D97-AF65-F5344CB8AC3E}">
        <p14:creationId xmlns:p14="http://schemas.microsoft.com/office/powerpoint/2010/main" val="3928048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904EF-9AAD-4FC2-8923-6B3C7DEEEDE9}" type="slidenum">
              <a:rPr lang="en-US" smtClean="0"/>
              <a:t>4</a:t>
            </a:fld>
            <a:endParaRPr lang="en-US"/>
          </a:p>
        </p:txBody>
      </p:sp>
    </p:spTree>
    <p:extLst>
      <p:ext uri="{BB962C8B-B14F-4D97-AF65-F5344CB8AC3E}">
        <p14:creationId xmlns:p14="http://schemas.microsoft.com/office/powerpoint/2010/main" val="1399059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Jesus ever fear, panic, or doubt?  Storm is raging, the boat is sinking, &amp; disciples are panicking, Jesus is asleep.  He’s training disciples- don’t be afraid=future temptations, trials, &amp; tribulations facing preaching the soul saving gospel to a wicked world that would kill them. Happened many times.  Jesus, don’t be afraid. Peter got out of the boat, walked on water by power of Jesus’ words, sinking looking at sea, Lord save me. </a:t>
            </a:r>
          </a:p>
        </p:txBody>
      </p:sp>
      <p:sp>
        <p:nvSpPr>
          <p:cNvPr id="4" name="Slide Number Placeholder 3"/>
          <p:cNvSpPr>
            <a:spLocks noGrp="1"/>
          </p:cNvSpPr>
          <p:nvPr>
            <p:ph type="sldNum" sz="quarter" idx="5"/>
          </p:nvPr>
        </p:nvSpPr>
        <p:spPr/>
        <p:txBody>
          <a:bodyPr/>
          <a:lstStyle/>
          <a:p>
            <a:fld id="{458904EF-9AAD-4FC2-8923-6B3C7DEEEDE9}" type="slidenum">
              <a:rPr lang="en-US" smtClean="0"/>
              <a:t>5</a:t>
            </a:fld>
            <a:endParaRPr lang="en-US"/>
          </a:p>
        </p:txBody>
      </p:sp>
    </p:spTree>
    <p:extLst>
      <p:ext uri="{BB962C8B-B14F-4D97-AF65-F5344CB8AC3E}">
        <p14:creationId xmlns:p14="http://schemas.microsoft.com/office/powerpoint/2010/main" val="2636287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Live by every word of God- you can do it!  Jesus- if you’re weary &amp; heavy laden, come to Me, I’ll give you rest for your souls.  Jesus fed 5,000 miraculously to teach them He is the bread of life, eat of Him (His words) &amp; have eternal life.  This is too hard, all the believers are walking away from Jesus, He asks disciples, will you also leave, moments of clarity, where will we go- you have the words of eternal life.  Thomas- I won’t believe it until I see it- showed him evidence.  Peter confidently preaching truth which the rulers noticed after healing the lame man at the Gate beautiful.</a:t>
            </a:r>
          </a:p>
        </p:txBody>
      </p:sp>
      <p:sp>
        <p:nvSpPr>
          <p:cNvPr id="4" name="Slide Number Placeholder 3"/>
          <p:cNvSpPr>
            <a:spLocks noGrp="1"/>
          </p:cNvSpPr>
          <p:nvPr>
            <p:ph type="sldNum" sz="quarter" idx="5"/>
          </p:nvPr>
        </p:nvSpPr>
        <p:spPr/>
        <p:txBody>
          <a:bodyPr/>
          <a:lstStyle/>
          <a:p>
            <a:fld id="{458904EF-9AAD-4FC2-8923-6B3C7DEEEDE9}" type="slidenum">
              <a:rPr lang="en-US" smtClean="0"/>
              <a:t>6</a:t>
            </a:fld>
            <a:endParaRPr lang="en-US"/>
          </a:p>
        </p:txBody>
      </p:sp>
    </p:spTree>
    <p:extLst>
      <p:ext uri="{BB962C8B-B14F-4D97-AF65-F5344CB8AC3E}">
        <p14:creationId xmlns:p14="http://schemas.microsoft.com/office/powerpoint/2010/main" val="1147642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Merimnao</a:t>
            </a:r>
            <a:r>
              <a:rPr lang="en-US" dirty="0"/>
              <a:t>- studied this word in Phil. Class. When you worry, you are divided in your heart, distracted by the crisis, temptation to go to pieces, come apart at the seams, lose it.  I admit I was a worry wart in teenage years- imagined worst possible scenario when in pain that I was gong to die. What is Jesus teaching instead of being afraid &amp; doubting?  Medical crisis, possible job loss, &amp; other things you might not be able to control. You’re worth much more than the birds &amp; He takes care of them.  Worrying will destroy your life if you let it. </a:t>
            </a:r>
          </a:p>
        </p:txBody>
      </p:sp>
      <p:sp>
        <p:nvSpPr>
          <p:cNvPr id="4" name="Slide Number Placeholder 3"/>
          <p:cNvSpPr>
            <a:spLocks noGrp="1"/>
          </p:cNvSpPr>
          <p:nvPr>
            <p:ph type="sldNum" sz="quarter" idx="5"/>
          </p:nvPr>
        </p:nvSpPr>
        <p:spPr/>
        <p:txBody>
          <a:bodyPr/>
          <a:lstStyle/>
          <a:p>
            <a:fld id="{458904EF-9AAD-4FC2-8923-6B3C7DEEEDE9}" type="slidenum">
              <a:rPr lang="en-US" smtClean="0"/>
              <a:t>7</a:t>
            </a:fld>
            <a:endParaRPr lang="en-US"/>
          </a:p>
        </p:txBody>
      </p:sp>
    </p:spTree>
    <p:extLst>
      <p:ext uri="{BB962C8B-B14F-4D97-AF65-F5344CB8AC3E}">
        <p14:creationId xmlns:p14="http://schemas.microsoft.com/office/powerpoint/2010/main" val="2856351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your master?  Who are you allowing to control your life?  Satan is a terrible master who wants worry to destroy your life, your spouse, children, parents, friends, peers, etc.  You can’t serve 2 masters.  Most of the things you worry about never happen.  Trust in God’s providence, God has promised to take care of you.  Distracted by doing many things like Mary but don’t take the time like Mary to listen to His words knowing God will take care of you.</a:t>
            </a:r>
          </a:p>
        </p:txBody>
      </p:sp>
      <p:sp>
        <p:nvSpPr>
          <p:cNvPr id="4" name="Slide Number Placeholder 3"/>
          <p:cNvSpPr>
            <a:spLocks noGrp="1"/>
          </p:cNvSpPr>
          <p:nvPr>
            <p:ph type="sldNum" sz="quarter" idx="5"/>
          </p:nvPr>
        </p:nvSpPr>
        <p:spPr/>
        <p:txBody>
          <a:bodyPr/>
          <a:lstStyle/>
          <a:p>
            <a:fld id="{458904EF-9AAD-4FC2-8923-6B3C7DEEEDE9}" type="slidenum">
              <a:rPr lang="en-US" smtClean="0"/>
              <a:t>8</a:t>
            </a:fld>
            <a:endParaRPr lang="en-US"/>
          </a:p>
        </p:txBody>
      </p:sp>
    </p:spTree>
    <p:extLst>
      <p:ext uri="{BB962C8B-B14F-4D97-AF65-F5344CB8AC3E}">
        <p14:creationId xmlns:p14="http://schemas.microsoft.com/office/powerpoint/2010/main" val="4130073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Job’s world was turned upside down even though righteous.  Satan is really going to come after you if you are a faithful Christian.  He lost everything including his children &amp; his wife tells him to curse God &amp; die. God wants us to learn from Job’s example.</a:t>
            </a:r>
          </a:p>
        </p:txBody>
      </p:sp>
      <p:sp>
        <p:nvSpPr>
          <p:cNvPr id="4" name="Slide Number Placeholder 3"/>
          <p:cNvSpPr>
            <a:spLocks noGrp="1"/>
          </p:cNvSpPr>
          <p:nvPr>
            <p:ph type="sldNum" sz="quarter" idx="5"/>
          </p:nvPr>
        </p:nvSpPr>
        <p:spPr/>
        <p:txBody>
          <a:bodyPr/>
          <a:lstStyle/>
          <a:p>
            <a:fld id="{458904EF-9AAD-4FC2-8923-6B3C7DEEEDE9}" type="slidenum">
              <a:rPr lang="en-US" smtClean="0"/>
              <a:t>9</a:t>
            </a:fld>
            <a:endParaRPr lang="en-US"/>
          </a:p>
        </p:txBody>
      </p:sp>
    </p:spTree>
    <p:extLst>
      <p:ext uri="{BB962C8B-B14F-4D97-AF65-F5344CB8AC3E}">
        <p14:creationId xmlns:p14="http://schemas.microsoft.com/office/powerpoint/2010/main" val="429494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5E275-F7A1-46A1-9175-8CE77735D3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62EE8C-F365-42A1-864D-2CE75EF9E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82579B-DFC8-4D11-B111-ACF9D8655F2D}"/>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5" name="Footer Placeholder 4">
            <a:extLst>
              <a:ext uri="{FF2B5EF4-FFF2-40B4-BE49-F238E27FC236}">
                <a16:creationId xmlns:a16="http://schemas.microsoft.com/office/drawing/2014/main" id="{EE9E7FB2-CBF4-4430-8D21-440A09D841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58901-4C7A-491E-8944-ACA6BF01FFF6}"/>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546345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B1893-0943-4667-8014-DCB68374FB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477019-A178-4C14-89E7-60A02CBF75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538AAA-774F-4635-90EE-D550EEABBA89}"/>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5" name="Footer Placeholder 4">
            <a:extLst>
              <a:ext uri="{FF2B5EF4-FFF2-40B4-BE49-F238E27FC236}">
                <a16:creationId xmlns:a16="http://schemas.microsoft.com/office/drawing/2014/main" id="{6278B70B-070D-4D65-897C-0241B9A3F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0DC8A-D118-47B3-9500-457FC4498803}"/>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99822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D9F9AF-58D3-475D-A91A-DA41F25F32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5C8778-7D54-49CF-9DED-1A9941B41A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92165-BB17-4291-A934-402F5220404C}"/>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5" name="Footer Placeholder 4">
            <a:extLst>
              <a:ext uri="{FF2B5EF4-FFF2-40B4-BE49-F238E27FC236}">
                <a16:creationId xmlns:a16="http://schemas.microsoft.com/office/drawing/2014/main" id="{915B9B32-C781-4C0D-B89D-1F847EE12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F256DF-D93D-4D38-B8B6-98CC93977B41}"/>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61188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663E-AD13-4638-BFF6-E380669AD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C9912E-6A4A-4DD6-9077-3A8E1BBF81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CA645-0FEB-4B73-AF67-A7EEB59B642F}"/>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5" name="Footer Placeholder 4">
            <a:extLst>
              <a:ext uri="{FF2B5EF4-FFF2-40B4-BE49-F238E27FC236}">
                <a16:creationId xmlns:a16="http://schemas.microsoft.com/office/drawing/2014/main" id="{301CDBBB-B3B4-447F-9B18-60646B760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9A3DC-8BAA-4343-AD7F-3AAC98C99BE8}"/>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336807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6D73-9514-431F-94A3-B1128EBF08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FEC450-6C7D-461E-B0B0-412325DCDD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AC6E58-1D05-4D47-BF00-44138DBABB43}"/>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5" name="Footer Placeholder 4">
            <a:extLst>
              <a:ext uri="{FF2B5EF4-FFF2-40B4-BE49-F238E27FC236}">
                <a16:creationId xmlns:a16="http://schemas.microsoft.com/office/drawing/2014/main" id="{20DDB602-CE87-4961-9F07-EEBEEAFED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B5C31-2CD7-481B-85A1-358000E9DFF2}"/>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349234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3003-BB9D-40DE-AD03-5B1A3AC772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FD1215-3A86-418F-9366-F184CF498B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24B748-A10A-4D87-9C10-C898D73186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E20F38-2323-473A-AD3D-DC9684867D5C}"/>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6" name="Footer Placeholder 5">
            <a:extLst>
              <a:ext uri="{FF2B5EF4-FFF2-40B4-BE49-F238E27FC236}">
                <a16:creationId xmlns:a16="http://schemas.microsoft.com/office/drawing/2014/main" id="{87035B1E-7045-4414-8F0F-671DB1BA8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9F6E6-926A-4623-8BCA-8E1C7C3E37BD}"/>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219121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B0FE1-EB36-4F1A-B92C-50BDBD0E92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6809A-D659-465C-AEC7-D0E5A66B5E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96FB80-21B5-4FE9-B5F6-BBC80663D2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660806-F93B-44E3-907F-B176EB5EB8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019201-B886-4E1F-A5EF-86EE640703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EFCF58-4FE6-46D9-A50A-5EBFD0FAFB33}"/>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8" name="Footer Placeholder 7">
            <a:extLst>
              <a:ext uri="{FF2B5EF4-FFF2-40B4-BE49-F238E27FC236}">
                <a16:creationId xmlns:a16="http://schemas.microsoft.com/office/drawing/2014/main" id="{6BD226DD-8EAA-4303-A337-82B909DAEB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ABABE3-317E-4BA9-93B5-12C354A728B8}"/>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86046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FE671-8C24-4F8D-9230-5F6C5E664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7C720A-7BF1-4BFE-811C-3AD58119C3E9}"/>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4" name="Footer Placeholder 3">
            <a:extLst>
              <a:ext uri="{FF2B5EF4-FFF2-40B4-BE49-F238E27FC236}">
                <a16:creationId xmlns:a16="http://schemas.microsoft.com/office/drawing/2014/main" id="{B64AFC6A-F071-4EFA-BE0F-E2D6DB7973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4EE02-E925-499C-9FE4-98DADB443061}"/>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80373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D861B-F73A-44CC-85EB-1725989752D1}"/>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3" name="Footer Placeholder 2">
            <a:extLst>
              <a:ext uri="{FF2B5EF4-FFF2-40B4-BE49-F238E27FC236}">
                <a16:creationId xmlns:a16="http://schemas.microsoft.com/office/drawing/2014/main" id="{9C78815A-B133-40A9-9727-D7A7F1E994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E9848D-9D5C-4092-84C6-BE4E555CDF8A}"/>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78571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18F0-B411-4628-BB30-AAF1ADAD51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8756AA-91F8-4B11-A42C-2132B57414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D97CD8-48FC-4A6E-82BD-73212AD91A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038D03-554B-42C1-AE4F-90ACCA3652D8}"/>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6" name="Footer Placeholder 5">
            <a:extLst>
              <a:ext uri="{FF2B5EF4-FFF2-40B4-BE49-F238E27FC236}">
                <a16:creationId xmlns:a16="http://schemas.microsoft.com/office/drawing/2014/main" id="{2538DB56-FCE1-4B4B-B7F2-E3BD1EB371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177DA-80E3-46A6-A03C-0B8871817CE3}"/>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89636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A404-F207-43A7-B4F4-2BD910DFF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FE25D4-8D15-49A2-955F-98957801D2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35D2CA-6238-4832-8FFF-CDC509D0D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1D79A1-06D4-4223-BD28-A509A5779867}"/>
              </a:ext>
            </a:extLst>
          </p:cNvPr>
          <p:cNvSpPr>
            <a:spLocks noGrp="1"/>
          </p:cNvSpPr>
          <p:nvPr>
            <p:ph type="dt" sz="half" idx="10"/>
          </p:nvPr>
        </p:nvSpPr>
        <p:spPr/>
        <p:txBody>
          <a:bodyPr/>
          <a:lstStyle/>
          <a:p>
            <a:fld id="{52C38519-9124-465F-BECB-670360D00125}" type="datetimeFigureOut">
              <a:rPr lang="en-US" smtClean="0"/>
              <a:t>10/22/2021</a:t>
            </a:fld>
            <a:endParaRPr lang="en-US"/>
          </a:p>
        </p:txBody>
      </p:sp>
      <p:sp>
        <p:nvSpPr>
          <p:cNvPr id="6" name="Footer Placeholder 5">
            <a:extLst>
              <a:ext uri="{FF2B5EF4-FFF2-40B4-BE49-F238E27FC236}">
                <a16:creationId xmlns:a16="http://schemas.microsoft.com/office/drawing/2014/main" id="{75FE2251-02AA-42D2-9D66-9F76E5B56C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A3FF94-7F9C-4BEB-84D6-3761943A1816}"/>
              </a:ext>
            </a:extLst>
          </p:cNvPr>
          <p:cNvSpPr>
            <a:spLocks noGrp="1"/>
          </p:cNvSpPr>
          <p:nvPr>
            <p:ph type="sldNum" sz="quarter" idx="12"/>
          </p:nvPr>
        </p:nvSpPr>
        <p:spPr/>
        <p:txBody>
          <a:bodyPr/>
          <a:lstStyle/>
          <a:p>
            <a:fld id="{C420A457-D13F-47F5-86B0-957C34FF6809}" type="slidenum">
              <a:rPr lang="en-US" smtClean="0"/>
              <a:t>‹#›</a:t>
            </a:fld>
            <a:endParaRPr lang="en-US"/>
          </a:p>
        </p:txBody>
      </p:sp>
    </p:spTree>
    <p:extLst>
      <p:ext uri="{BB962C8B-B14F-4D97-AF65-F5344CB8AC3E}">
        <p14:creationId xmlns:p14="http://schemas.microsoft.com/office/powerpoint/2010/main" val="128450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1A2601-9BE9-4009-9840-5039C3547A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DF9625-7C3F-4979-B505-7034204C72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AF231-2185-4487-93B5-06B97DB8F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38519-9124-465F-BECB-670360D00125}" type="datetimeFigureOut">
              <a:rPr lang="en-US" smtClean="0"/>
              <a:t>10/22/2021</a:t>
            </a:fld>
            <a:endParaRPr lang="en-US"/>
          </a:p>
        </p:txBody>
      </p:sp>
      <p:sp>
        <p:nvSpPr>
          <p:cNvPr id="5" name="Footer Placeholder 4">
            <a:extLst>
              <a:ext uri="{FF2B5EF4-FFF2-40B4-BE49-F238E27FC236}">
                <a16:creationId xmlns:a16="http://schemas.microsoft.com/office/drawing/2014/main" id="{A9C3C271-5FB0-4BD0-AEFE-9A407F37A1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2E542B-F7BE-4CC6-B4F6-AA949DED6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0A457-D13F-47F5-86B0-957C34FF6809}" type="slidenum">
              <a:rPr lang="en-US" smtClean="0"/>
              <a:t>‹#›</a:t>
            </a:fld>
            <a:endParaRPr lang="en-US"/>
          </a:p>
        </p:txBody>
      </p:sp>
    </p:spTree>
    <p:extLst>
      <p:ext uri="{BB962C8B-B14F-4D97-AF65-F5344CB8AC3E}">
        <p14:creationId xmlns:p14="http://schemas.microsoft.com/office/powerpoint/2010/main" val="72731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5C6B-9093-474E-A502-A066CCAA2C2B}"/>
              </a:ext>
            </a:extLst>
          </p:cNvPr>
          <p:cNvSpPr>
            <a:spLocks noGrp="1"/>
          </p:cNvSpPr>
          <p:nvPr>
            <p:ph type="title"/>
          </p:nvPr>
        </p:nvSpPr>
        <p:spPr>
          <a:xfrm>
            <a:off x="0" y="-48125"/>
            <a:ext cx="12192000" cy="1127759"/>
          </a:xfrm>
        </p:spPr>
        <p:txBody>
          <a:bodyPr>
            <a:norm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CDC94C8-9D2E-4154-874C-1152D1A41597}"/>
              </a:ext>
            </a:extLst>
          </p:cNvPr>
          <p:cNvSpPr>
            <a:spLocks noGrp="1"/>
          </p:cNvSpPr>
          <p:nvPr>
            <p:ph idx="1"/>
          </p:nvPr>
        </p:nvSpPr>
        <p:spPr>
          <a:xfrm>
            <a:off x="-1" y="1079634"/>
            <a:ext cx="12191999" cy="5730239"/>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78s- Faithful Love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 “What to Do When Your World </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is Turned Upside Down”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348- Almost Persuaded</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p:txBody>
      </p:sp>
    </p:spTree>
    <p:extLst>
      <p:ext uri="{BB962C8B-B14F-4D97-AF65-F5344CB8AC3E}">
        <p14:creationId xmlns:p14="http://schemas.microsoft.com/office/powerpoint/2010/main" val="391732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191336755"/>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Blame God or Curse Him</a:t>
                      </a:r>
                      <a:br>
                        <a:rPr lang="en-US" sz="4000" b="0" dirty="0">
                          <a:effectLst/>
                          <a:latin typeface="Tahoma" panose="020B0604030504040204" pitchFamily="34" charset="0"/>
                          <a:ea typeface="Tahoma" panose="020B0604030504040204" pitchFamily="34" charset="0"/>
                          <a:cs typeface="Tahoma" panose="020B0604030504040204" pitchFamily="34" charset="0"/>
                        </a:rPr>
                      </a:br>
                      <a:r>
                        <a:rPr lang="en-US" sz="4000" b="0" dirty="0">
                          <a:effectLst/>
                          <a:latin typeface="Tahoma" panose="020B0604030504040204" pitchFamily="34" charset="0"/>
                          <a:ea typeface="Tahoma" panose="020B0604030504040204" pitchFamily="34" charset="0"/>
                          <a:cs typeface="Tahoma" panose="020B0604030504040204" pitchFamily="34" charset="0"/>
                        </a:rPr>
                        <a:t>(Job 1:7-11; 2:9)</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Realize that suffering will help you grow spiritually &amp; be blessed in the end (James 1:2-4,12; 5:10-11; Job 1:21-22; 42:10-17)</a:t>
                      </a: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188481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02079"/>
          </a:xfrm>
        </p:spPr>
        <p:txBody>
          <a:bodyPr>
            <a:no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When your world is turned upside down, how do you respond to it?</a:t>
            </a:r>
          </a:p>
        </p:txBody>
      </p:sp>
      <p:sp>
        <p:nvSpPr>
          <p:cNvPr id="3" name="Content Placeholder 2">
            <a:extLst>
              <a:ext uri="{FF2B5EF4-FFF2-40B4-BE49-F238E27FC236}">
                <a16:creationId xmlns:a16="http://schemas.microsoft.com/office/drawing/2014/main" id="{5E95AF51-AE2F-4060-90A6-41163D9D7A35}"/>
              </a:ext>
            </a:extLst>
          </p:cNvPr>
          <p:cNvSpPr>
            <a:spLocks noGrp="1"/>
          </p:cNvSpPr>
          <p:nvPr>
            <p:ph idx="1"/>
          </p:nvPr>
        </p:nvSpPr>
        <p:spPr>
          <a:xfrm>
            <a:off x="0" y="1402080"/>
            <a:ext cx="12192000" cy="5455919"/>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…with panic &amp; doubt or trust &amp; obedience?</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….with worry or confidence that God will provide? </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…blame God or endure through trials with joy? </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Jesus said, “In the world you will have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tribulation</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but</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take courage,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I have overcome the world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(Jn. 16:33)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0094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5C6B-9093-474E-A502-A066CCAA2C2B}"/>
              </a:ext>
            </a:extLst>
          </p:cNvPr>
          <p:cNvSpPr>
            <a:spLocks noGrp="1"/>
          </p:cNvSpPr>
          <p:nvPr>
            <p:ph type="title"/>
          </p:nvPr>
        </p:nvSpPr>
        <p:spPr>
          <a:xfrm>
            <a:off x="0" y="-48125"/>
            <a:ext cx="12192000" cy="1127759"/>
          </a:xfrm>
        </p:spPr>
        <p:txBody>
          <a:bodyPr>
            <a:norm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CDC94C8-9D2E-4154-874C-1152D1A41597}"/>
              </a:ext>
            </a:extLst>
          </p:cNvPr>
          <p:cNvSpPr>
            <a:spLocks noGrp="1"/>
          </p:cNvSpPr>
          <p:nvPr>
            <p:ph idx="1"/>
          </p:nvPr>
        </p:nvSpPr>
        <p:spPr>
          <a:xfrm>
            <a:off x="-1" y="1079634"/>
            <a:ext cx="12191999" cy="5730239"/>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78s- Faithful Love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 “What to Do When Your World </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is Turned Upside Down”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348- Almost Persuaded</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p:txBody>
      </p:sp>
    </p:spTree>
    <p:extLst>
      <p:ext uri="{BB962C8B-B14F-4D97-AF65-F5344CB8AC3E}">
        <p14:creationId xmlns:p14="http://schemas.microsoft.com/office/powerpoint/2010/main" val="134070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BD7864E-0CD8-484A-B9D7-239FD9C181E4}"/>
              </a:ext>
            </a:extLst>
          </p:cNvPr>
          <p:cNvSpPr>
            <a:spLocks noGrp="1"/>
          </p:cNvSpPr>
          <p:nvPr>
            <p:ph type="subTitle" idx="1"/>
          </p:nvPr>
        </p:nvSpPr>
        <p:spPr>
          <a:xfrm>
            <a:off x="9467556" y="85115"/>
            <a:ext cx="1519312" cy="1068436"/>
          </a:xfrm>
        </p:spPr>
        <p:txBody>
          <a:bodyPr/>
          <a:lstStyle/>
          <a:p>
            <a:endParaRPr lang="en-US"/>
          </a:p>
        </p:txBody>
      </p:sp>
      <p:pic>
        <p:nvPicPr>
          <p:cNvPr id="1026" name="Picture 2" descr="What To Do When Your World Is Turned Upside Down Pt. 1 - March 29, 2020 -  YouTube">
            <a:extLst>
              <a:ext uri="{FF2B5EF4-FFF2-40B4-BE49-F238E27FC236}">
                <a16:creationId xmlns:a16="http://schemas.microsoft.com/office/drawing/2014/main" id="{19A93A80-5DB0-4056-8A7C-AB45656E08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1669" y="-681733"/>
            <a:ext cx="19635338" cy="11044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7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3373641247"/>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42555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2391365954"/>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395463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2793240447"/>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Fear, Panic, and Doubt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8:26; 14:31;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Luke 24:38)</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3952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1318400071"/>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Fear, Panic, and Doubt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8:26; 14:31;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Luke 24:38)</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and Obey Jesus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4:4; 11:28-30;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John 6:60-71; 20:27-31;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Acts 4:13)</a:t>
                      </a: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81877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3169735559"/>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Worry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[divided, distracted, go to pieces because pulled apart]</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6:25-28;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Luke 10:40-41)</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380822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1171209843"/>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Heed the Words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Eternal Life</a:t>
                      </a: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Worry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[divided, distracted, go to pieces because pulled apart]</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6:25-28;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Luke 10:40-41)</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Seek First His Kingdom- God will Take Care of You (Matthew 6:24-34;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Luke 10:39, 42;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Philippians 4:19)</a:t>
                      </a: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837273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816-0112-4E7A-A621-B1CF37C79DEA}"/>
              </a:ext>
            </a:extLst>
          </p:cNvPr>
          <p:cNvSpPr>
            <a:spLocks noGrp="1"/>
          </p:cNvSpPr>
          <p:nvPr>
            <p:ph type="title"/>
          </p:nvPr>
        </p:nvSpPr>
        <p:spPr>
          <a:xfrm>
            <a:off x="0" y="1"/>
            <a:ext cx="12192000" cy="1417319"/>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Doing When Your </a:t>
            </a:r>
            <a:b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World is Turned Upside Down?</a:t>
            </a:r>
          </a:p>
        </p:txBody>
      </p:sp>
      <p:graphicFrame>
        <p:nvGraphicFramePr>
          <p:cNvPr id="4" name="Content Placeholder 3">
            <a:extLst>
              <a:ext uri="{FF2B5EF4-FFF2-40B4-BE49-F238E27FC236}">
                <a16:creationId xmlns:a16="http://schemas.microsoft.com/office/drawing/2014/main" id="{2BE24856-81DA-4878-AC99-A5D5E1D01AE1}"/>
              </a:ext>
            </a:extLst>
          </p:cNvPr>
          <p:cNvGraphicFramePr>
            <a:graphicFrameLocks noGrp="1"/>
          </p:cNvGraphicFramePr>
          <p:nvPr>
            <p:ph idx="1"/>
            <p:extLst>
              <p:ext uri="{D42A27DB-BD31-4B8C-83A1-F6EECF244321}">
                <p14:modId xmlns:p14="http://schemas.microsoft.com/office/powerpoint/2010/main" val="3166363877"/>
              </p:ext>
            </p:extLst>
          </p:nvPr>
        </p:nvGraphicFramePr>
        <p:xfrm>
          <a:off x="0" y="1584959"/>
          <a:ext cx="12192000" cy="527303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29138749"/>
                    </a:ext>
                  </a:extLst>
                </a:gridCol>
                <a:gridCol w="6096000">
                  <a:extLst>
                    <a:ext uri="{9D8B030D-6E8A-4147-A177-3AD203B41FA5}">
                      <a16:colId xmlns:a16="http://schemas.microsoft.com/office/drawing/2014/main" val="2142688331"/>
                    </a:ext>
                  </a:extLst>
                </a:gridCol>
              </a:tblGrid>
              <a:tr h="1730967">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Give in to Temptation</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298493656"/>
                  </a:ext>
                </a:extLst>
              </a:tr>
              <a:tr h="354207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Blame God or Curse Him</a:t>
                      </a:r>
                      <a:br>
                        <a:rPr lang="en-US" sz="4000" b="0" dirty="0">
                          <a:effectLst/>
                          <a:latin typeface="Tahoma" panose="020B0604030504040204" pitchFamily="34" charset="0"/>
                          <a:ea typeface="Tahoma" panose="020B0604030504040204" pitchFamily="34" charset="0"/>
                          <a:cs typeface="Tahoma" panose="020B0604030504040204" pitchFamily="34" charset="0"/>
                        </a:rPr>
                      </a:br>
                      <a:r>
                        <a:rPr lang="en-US" sz="4000" b="0" dirty="0">
                          <a:effectLst/>
                          <a:latin typeface="Tahoma" panose="020B0604030504040204" pitchFamily="34" charset="0"/>
                          <a:ea typeface="Tahoma" panose="020B0604030504040204" pitchFamily="34" charset="0"/>
                          <a:cs typeface="Tahoma" panose="020B0604030504040204" pitchFamily="34" charset="0"/>
                        </a:rPr>
                        <a:t>(Job 1:7-11; 2:9)</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94786241"/>
                  </a:ext>
                </a:extLst>
              </a:tr>
            </a:tbl>
          </a:graphicData>
        </a:graphic>
      </p:graphicFrame>
    </p:spTree>
    <p:extLst>
      <p:ext uri="{BB962C8B-B14F-4D97-AF65-F5344CB8AC3E}">
        <p14:creationId xmlns:p14="http://schemas.microsoft.com/office/powerpoint/2010/main" val="2789235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3541</TotalTime>
  <Words>1480</Words>
  <Application>Microsoft Office PowerPoint</Application>
  <PresentationFormat>Widescreen</PresentationFormat>
  <Paragraphs>97</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Tahoma</vt:lpstr>
      <vt:lpstr>Office Theme</vt:lpstr>
      <vt:lpstr>Hymns for Worship at Woodmont</vt:lpstr>
      <vt:lpstr>PowerPoint Presentation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What are You Doing When Your  World is Turned Upside Down?</vt:lpstr>
      <vt:lpstr>When your world is turned upside down, how do you respond to it?</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30</cp:revision>
  <cp:lastPrinted>2021-10-23T21:10:49Z</cp:lastPrinted>
  <dcterms:created xsi:type="dcterms:W3CDTF">2021-10-15T21:41:44Z</dcterms:created>
  <dcterms:modified xsi:type="dcterms:W3CDTF">2021-10-24T17:26:29Z</dcterms:modified>
</cp:coreProperties>
</file>