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495" r:id="rId3"/>
    <p:sldId id="260" r:id="rId4"/>
    <p:sldId id="493" r:id="rId5"/>
    <p:sldId id="494" r:id="rId6"/>
    <p:sldId id="261" r:id="rId7"/>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6" d="100"/>
          <a:sy n="66" d="100"/>
        </p:scale>
        <p:origin x="1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9624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79484" y="2"/>
            <a:ext cx="3962400" cy="344091"/>
          </a:xfrm>
          <a:prstGeom prst="rect">
            <a:avLst/>
          </a:prstGeom>
        </p:spPr>
        <p:txBody>
          <a:bodyPr vert="horz" lIns="91440" tIns="45720" rIns="91440" bIns="45720" rtlCol="0"/>
          <a:lstStyle>
            <a:lvl1pPr algn="r">
              <a:defRPr sz="1200"/>
            </a:lvl1pPr>
          </a:lstStyle>
          <a:p>
            <a:fld id="{C8CA0107-7511-4977-877D-2DFAE34333D8}" type="datetimeFigureOut">
              <a:rPr lang="en-US" smtClean="0"/>
              <a:t>12/5/2021</a:t>
            </a:fld>
            <a:endParaRPr lang="en-US"/>
          </a:p>
        </p:txBody>
      </p:sp>
      <p:sp>
        <p:nvSpPr>
          <p:cNvPr id="4" name="Slide Image Placeholder 3"/>
          <p:cNvSpPr>
            <a:spLocks noGrp="1" noRot="1" noChangeAspect="1"/>
          </p:cNvSpPr>
          <p:nvPr>
            <p:ph type="sldImg" idx="2"/>
          </p:nvPr>
        </p:nvSpPr>
        <p:spPr>
          <a:xfrm>
            <a:off x="2514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2"/>
            <a:ext cx="73152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39624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79484" y="6513910"/>
            <a:ext cx="3962400" cy="344090"/>
          </a:xfrm>
          <a:prstGeom prst="rect">
            <a:avLst/>
          </a:prstGeom>
        </p:spPr>
        <p:txBody>
          <a:bodyPr vert="horz" lIns="91440" tIns="45720" rIns="91440" bIns="45720" rtlCol="0" anchor="b"/>
          <a:lstStyle>
            <a:lvl1pPr algn="r">
              <a:defRPr sz="1200"/>
            </a:lvl1pPr>
          </a:lstStyle>
          <a:p>
            <a:fld id="{07CF7BB1-0775-4745-92E6-FE5C43A56986}" type="slidenum">
              <a:rPr lang="en-US" smtClean="0"/>
              <a:t>‹#›</a:t>
            </a:fld>
            <a:endParaRPr lang="en-US"/>
          </a:p>
        </p:txBody>
      </p:sp>
    </p:spTree>
    <p:extLst>
      <p:ext uri="{BB962C8B-B14F-4D97-AF65-F5344CB8AC3E}">
        <p14:creationId xmlns:p14="http://schemas.microsoft.com/office/powerpoint/2010/main" val="1324096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Calibri" panose="020F0502020204030204" pitchFamily="34" charset="0"/>
                <a:ea typeface="Calibri" panose="020F0502020204030204" pitchFamily="34" charset="0"/>
                <a:cs typeface="Times New Roman" panose="02020603050405020304" pitchFamily="18" charset="0"/>
              </a:rPr>
              <a:t>I wish I was as smart as…I wish I had that person’s talent…I thank God I’m not like those wicked people…etc. Avoid poison envy &amp; imitate Christ.</a:t>
            </a:r>
          </a:p>
          <a:p>
            <a:endParaRPr lang="en-US" dirty="0"/>
          </a:p>
        </p:txBody>
      </p:sp>
      <p:sp>
        <p:nvSpPr>
          <p:cNvPr id="4" name="Slide Number Placeholder 3"/>
          <p:cNvSpPr>
            <a:spLocks noGrp="1"/>
          </p:cNvSpPr>
          <p:nvPr>
            <p:ph type="sldNum" sz="quarter" idx="5"/>
          </p:nvPr>
        </p:nvSpPr>
        <p:spPr/>
        <p:txBody>
          <a:bodyPr/>
          <a:lstStyle/>
          <a:p>
            <a:fld id="{07CF7BB1-0775-4745-92E6-FE5C43A56986}" type="slidenum">
              <a:rPr lang="en-US" smtClean="0"/>
              <a:t>1</a:t>
            </a:fld>
            <a:endParaRPr lang="en-US"/>
          </a:p>
        </p:txBody>
      </p:sp>
    </p:spTree>
    <p:extLst>
      <p:ext uri="{BB962C8B-B14F-4D97-AF65-F5344CB8AC3E}">
        <p14:creationId xmlns:p14="http://schemas.microsoft.com/office/powerpoint/2010/main" val="1149637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can’t speak, I’m too nervous, I have a speech impediment, I slur my words, people make fun of the way I talk, please tell somebody else to do it, you’ve got the wrong man for the job, you’re asking me to do what?  You can do it through Christ who strengthens you and speak the word of God.</a:t>
            </a:r>
          </a:p>
        </p:txBody>
      </p:sp>
      <p:sp>
        <p:nvSpPr>
          <p:cNvPr id="4" name="Slide Number Placeholder 3"/>
          <p:cNvSpPr>
            <a:spLocks noGrp="1"/>
          </p:cNvSpPr>
          <p:nvPr>
            <p:ph type="sldNum" sz="quarter" idx="5"/>
          </p:nvPr>
        </p:nvSpPr>
        <p:spPr/>
        <p:txBody>
          <a:bodyPr/>
          <a:lstStyle/>
          <a:p>
            <a:fld id="{07CF7BB1-0775-4745-92E6-FE5C43A56986}" type="slidenum">
              <a:rPr lang="en-US" smtClean="0"/>
              <a:t>3</a:t>
            </a:fld>
            <a:endParaRPr lang="en-US"/>
          </a:p>
        </p:txBody>
      </p:sp>
    </p:spTree>
    <p:extLst>
      <p:ext uri="{BB962C8B-B14F-4D97-AF65-F5344CB8AC3E}">
        <p14:creationId xmlns:p14="http://schemas.microsoft.com/office/powerpoint/2010/main" val="34081261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 entrusted wealth to 3 slaves. Wealth was in the form of talents of silver or gold. Weight ranged from 70 to 100 pounds. 1 servant, he gave 5, to another 2 &amp; 1 to another. Greatest preacher I ever heard was….I wish I had the gift of gab to preach/teach like that.  Distribution was according to the ability of the servant. He expected them to buy, sell, trade, and make a profit. Our talents are our natural gifts, time, money, education, ! ! ! opportunities, etc. ! ! 4. They are meant to be used in the </a:t>
            </a:r>
            <a:r>
              <a:rPr lang="en-US" dirty="0" err="1"/>
              <a:t>Lordʼs</a:t>
            </a:r>
            <a:r>
              <a:rPr lang="en-US" dirty="0"/>
              <a:t> service &amp; we will be held accountable in the Judgment for how are used them. </a:t>
            </a:r>
          </a:p>
        </p:txBody>
      </p:sp>
      <p:sp>
        <p:nvSpPr>
          <p:cNvPr id="4" name="Slide Number Placeholder 3"/>
          <p:cNvSpPr>
            <a:spLocks noGrp="1"/>
          </p:cNvSpPr>
          <p:nvPr>
            <p:ph type="sldNum" sz="quarter" idx="5"/>
          </p:nvPr>
        </p:nvSpPr>
        <p:spPr/>
        <p:txBody>
          <a:bodyPr/>
          <a:lstStyle/>
          <a:p>
            <a:fld id="{07CF7BB1-0775-4745-92E6-FE5C43A56986}" type="slidenum">
              <a:rPr lang="en-US" smtClean="0"/>
              <a:t>4</a:t>
            </a:fld>
            <a:endParaRPr lang="en-US"/>
          </a:p>
        </p:txBody>
      </p:sp>
    </p:spTree>
    <p:extLst>
      <p:ext uri="{BB962C8B-B14F-4D97-AF65-F5344CB8AC3E}">
        <p14:creationId xmlns:p14="http://schemas.microsoft.com/office/powerpoint/2010/main" val="6766250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7CF7BB1-0775-4745-92E6-FE5C43A56986}" type="slidenum">
              <a:rPr lang="en-US" smtClean="0"/>
              <a:t>5</a:t>
            </a:fld>
            <a:endParaRPr lang="en-US"/>
          </a:p>
        </p:txBody>
      </p:sp>
    </p:spTree>
    <p:extLst>
      <p:ext uri="{BB962C8B-B14F-4D97-AF65-F5344CB8AC3E}">
        <p14:creationId xmlns:p14="http://schemas.microsoft.com/office/powerpoint/2010/main" val="930976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90FA2E-354B-40AC-8478-829B4D5296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E12A83-11CC-4377-BE3A-BFEA24E674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B158BE7-833F-4010-9A80-EAC70D337D30}"/>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5" name="Footer Placeholder 4">
            <a:extLst>
              <a:ext uri="{FF2B5EF4-FFF2-40B4-BE49-F238E27FC236}">
                <a16:creationId xmlns:a16="http://schemas.microsoft.com/office/drawing/2014/main" id="{1ED5B706-163D-4C78-B538-445B9E5012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F4E21CE-77B1-4478-B9B2-7B251EBF069D}"/>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2678284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880BE9-7E77-4E31-8164-6D9E91FEDA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B9FECAC-1E8D-453E-96FA-1EBA0445AD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FC0E62-D459-42FA-BC4C-EF62A056F03B}"/>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5" name="Footer Placeholder 4">
            <a:extLst>
              <a:ext uri="{FF2B5EF4-FFF2-40B4-BE49-F238E27FC236}">
                <a16:creationId xmlns:a16="http://schemas.microsoft.com/office/drawing/2014/main" id="{BBE11AF2-4F53-484B-A12C-14B9CFBEBB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455A18-395E-4125-9F32-E0F2DFF924E3}"/>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6819027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1919160-30E8-4E85-9038-8818199729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3D708B1-81EF-4B90-910F-4FC1D757A5D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E00B83-A27C-418A-B3C0-97EA63B165E3}"/>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5" name="Footer Placeholder 4">
            <a:extLst>
              <a:ext uri="{FF2B5EF4-FFF2-40B4-BE49-F238E27FC236}">
                <a16:creationId xmlns:a16="http://schemas.microsoft.com/office/drawing/2014/main" id="{C382C6F9-4B2F-4BC7-AE8C-9F7F249553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EAFE3F-24ED-471A-89ED-F370A5BD48F4}"/>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48682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E9D298-E744-43E8-B95F-15DC5D9B376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4AACB2-5AE6-46F0-BEB3-9A53149793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15EBCA-57AD-47BE-994E-DCDCB8076FBE}"/>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5" name="Footer Placeholder 4">
            <a:extLst>
              <a:ext uri="{FF2B5EF4-FFF2-40B4-BE49-F238E27FC236}">
                <a16:creationId xmlns:a16="http://schemas.microsoft.com/office/drawing/2014/main" id="{C2681E14-40E8-4B43-9849-12FA2CEA49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70B8E0-01C4-4390-BF12-C377E7712067}"/>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840671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9F2FA0-1E59-44CC-9DF5-5BF9838B32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B08400A-56DC-407B-9EC0-34DACF31F0F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11917F-F465-4B94-A222-48D8C01F82EA}"/>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5" name="Footer Placeholder 4">
            <a:extLst>
              <a:ext uri="{FF2B5EF4-FFF2-40B4-BE49-F238E27FC236}">
                <a16:creationId xmlns:a16="http://schemas.microsoft.com/office/drawing/2014/main" id="{8DE68C89-FEEE-4D2F-AAC1-B6BE7F6E4F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0640F3-EA4D-4590-954A-1350F702339D}"/>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795354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8275B-A455-4188-AFD2-77C419A290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B53D0BC-CFAA-45CE-ACF1-EEDBA2FC4B9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37963CE-DA66-45AD-842D-C81304DE84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692FFD9-8E85-4368-B261-2DBAB2C01D72}"/>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6" name="Footer Placeholder 5">
            <a:extLst>
              <a:ext uri="{FF2B5EF4-FFF2-40B4-BE49-F238E27FC236}">
                <a16:creationId xmlns:a16="http://schemas.microsoft.com/office/drawing/2014/main" id="{2D7BBBF6-72ED-41F1-BC4E-6222D509A0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90FA23-EE38-4279-95DE-FAF9DF77CEFA}"/>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521905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0F20C-93C1-4F7D-914E-02B2E403D1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4D05358-E390-43A1-B4D6-0218F8A070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1995A2-97C4-49B7-81A5-C5B63A76942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C8FC61F-2E26-415C-B833-27999C20E55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48173D2-C466-495E-9A43-CE1B2F7F491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8445BD5-88A2-4609-991C-70CAB97A2FFA}"/>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8" name="Footer Placeholder 7">
            <a:extLst>
              <a:ext uri="{FF2B5EF4-FFF2-40B4-BE49-F238E27FC236}">
                <a16:creationId xmlns:a16="http://schemas.microsoft.com/office/drawing/2014/main" id="{1863DDBE-A43D-4CDA-A87E-CAFE97FA627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1185F3-3AC1-4E6D-AFE1-192600C35678}"/>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65396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4E8B72-5586-4264-B1A3-2DA50527EB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7B4CFA-3BD7-485A-AE3B-0040AFC27645}"/>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4" name="Footer Placeholder 3">
            <a:extLst>
              <a:ext uri="{FF2B5EF4-FFF2-40B4-BE49-F238E27FC236}">
                <a16:creationId xmlns:a16="http://schemas.microsoft.com/office/drawing/2014/main" id="{96A48AC7-272E-487C-8A0F-E82189F5B9D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CA8F948-8948-432B-BC6B-7F5F7BE882C7}"/>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69025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9CE76F-0548-4525-A9CF-4526F17564FA}"/>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3" name="Footer Placeholder 2">
            <a:extLst>
              <a:ext uri="{FF2B5EF4-FFF2-40B4-BE49-F238E27FC236}">
                <a16:creationId xmlns:a16="http://schemas.microsoft.com/office/drawing/2014/main" id="{95BA017B-175A-42B6-8E3C-5D1F4A342E3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D094797-A29E-45A2-AB54-10F84645C881}"/>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292451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95F60-BD83-451F-AE2E-C4F62F204F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7CD4FA-0FBA-4BEA-8927-8EFD2EFC6BC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593CB38-4DED-478E-BDF7-03F0D5C264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2220D2-FB57-4318-A893-A8C02A0D1A2B}"/>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6" name="Footer Placeholder 5">
            <a:extLst>
              <a:ext uri="{FF2B5EF4-FFF2-40B4-BE49-F238E27FC236}">
                <a16:creationId xmlns:a16="http://schemas.microsoft.com/office/drawing/2014/main" id="{25589B39-9577-4F23-A063-03B1BD142D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D56A1-03D3-4587-A204-C09D7BDF1454}"/>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137197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DB779-C202-4C96-BBFF-5DE32FAC143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32BCC6E-163C-42C4-B495-9C42E604F9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E86E28D-473F-4169-A169-51DAAF66C48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8CECBD-F7BD-4AC8-82D2-439788061E50}"/>
              </a:ext>
            </a:extLst>
          </p:cNvPr>
          <p:cNvSpPr>
            <a:spLocks noGrp="1"/>
          </p:cNvSpPr>
          <p:nvPr>
            <p:ph type="dt" sz="half" idx="10"/>
          </p:nvPr>
        </p:nvSpPr>
        <p:spPr/>
        <p:txBody>
          <a:bodyPr/>
          <a:lstStyle/>
          <a:p>
            <a:fld id="{ED7193D5-645A-4B14-921F-779C13ED21AD}" type="datetimeFigureOut">
              <a:rPr lang="en-US" smtClean="0"/>
              <a:t>12/5/2021</a:t>
            </a:fld>
            <a:endParaRPr lang="en-US"/>
          </a:p>
        </p:txBody>
      </p:sp>
      <p:sp>
        <p:nvSpPr>
          <p:cNvPr id="6" name="Footer Placeholder 5">
            <a:extLst>
              <a:ext uri="{FF2B5EF4-FFF2-40B4-BE49-F238E27FC236}">
                <a16:creationId xmlns:a16="http://schemas.microsoft.com/office/drawing/2014/main" id="{D00E5B60-DC4D-4452-8638-7620E1DB97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6F9885E-D875-4322-B0C8-29F51592205A}"/>
              </a:ext>
            </a:extLst>
          </p:cNvPr>
          <p:cNvSpPr>
            <a:spLocks noGrp="1"/>
          </p:cNvSpPr>
          <p:nvPr>
            <p:ph type="sldNum" sz="quarter" idx="12"/>
          </p:nvPr>
        </p:nvSpPr>
        <p:spPr/>
        <p:txBody>
          <a:bodyPr/>
          <a:lstStyle/>
          <a:p>
            <a:fld id="{02ECED81-0DCF-4029-80B9-85BE325B979D}" type="slidenum">
              <a:rPr lang="en-US" smtClean="0"/>
              <a:t>‹#›</a:t>
            </a:fld>
            <a:endParaRPr lang="en-US"/>
          </a:p>
        </p:txBody>
      </p:sp>
    </p:spTree>
    <p:extLst>
      <p:ext uri="{BB962C8B-B14F-4D97-AF65-F5344CB8AC3E}">
        <p14:creationId xmlns:p14="http://schemas.microsoft.com/office/powerpoint/2010/main" val="39674203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1D04B0-CA36-4661-B8A2-02BC1FC791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50404D3-EC33-4DA7-BC32-B738D560A96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56782-1134-4B2E-A6E2-3693AA61F9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7193D5-645A-4B14-921F-779C13ED21AD}" type="datetimeFigureOut">
              <a:rPr lang="en-US" smtClean="0"/>
              <a:t>12/5/2021</a:t>
            </a:fld>
            <a:endParaRPr lang="en-US"/>
          </a:p>
        </p:txBody>
      </p:sp>
      <p:sp>
        <p:nvSpPr>
          <p:cNvPr id="5" name="Footer Placeholder 4">
            <a:extLst>
              <a:ext uri="{FF2B5EF4-FFF2-40B4-BE49-F238E27FC236}">
                <a16:creationId xmlns:a16="http://schemas.microsoft.com/office/drawing/2014/main" id="{DF48AAE3-319A-4871-A8F3-94F5B082D3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23EBDB3-0ECA-43A9-82AA-7CFB0D57D1D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ECED81-0DCF-4029-80B9-85BE325B979D}" type="slidenum">
              <a:rPr lang="en-US" smtClean="0"/>
              <a:t>‹#›</a:t>
            </a:fld>
            <a:endParaRPr lang="en-US"/>
          </a:p>
        </p:txBody>
      </p:sp>
    </p:spTree>
    <p:extLst>
      <p:ext uri="{BB962C8B-B14F-4D97-AF65-F5344CB8AC3E}">
        <p14:creationId xmlns:p14="http://schemas.microsoft.com/office/powerpoint/2010/main" val="18125063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026" name="Picture 2" descr="Daily Bread – Sting.of.Death.is.Sin.Envy.Rots.Bones.A.Tranquil.Heart.is.Life.to.the.Flesh.GOD.Victory.our.LORD.JESUS.CHRIST.  – AAAComputer4Christ">
            <a:extLst>
              <a:ext uri="{FF2B5EF4-FFF2-40B4-BE49-F238E27FC236}">
                <a16:creationId xmlns:a16="http://schemas.microsoft.com/office/drawing/2014/main" id="{C084C905-8D46-4721-BAF6-E35CA174C5F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27" y="8560"/>
            <a:ext cx="5148775" cy="684944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itating Christ | Jeremy Paul | Sunday Service | NCCkl - YouTube">
            <a:extLst>
              <a:ext uri="{FF2B5EF4-FFF2-40B4-BE49-F238E27FC236}">
                <a16:creationId xmlns:a16="http://schemas.microsoft.com/office/drawing/2014/main" id="{C71AB374-55AB-4078-918E-7746E5E9D97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8775" y="-1"/>
            <a:ext cx="7040098"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9433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0"/>
            <a:ext cx="12192000" cy="1019175"/>
          </a:xfrm>
        </p:spPr>
        <p:txBody>
          <a:bodyPr>
            <a:normAutofit/>
          </a:bodyPr>
          <a:lstStyle/>
          <a:p>
            <a:r>
              <a:rPr lang="en-US" sz="5500" dirty="0">
                <a:solidFill>
                  <a:srgbClr val="FFFF00"/>
                </a:solidFill>
                <a:latin typeface="Tahoma" panose="020B0604030504040204" pitchFamily="34" charset="0"/>
                <a:ea typeface="Tahoma" panose="020B0604030504040204" pitchFamily="34" charset="0"/>
                <a:cs typeface="Tahoma" panose="020B0604030504040204" pitchFamily="34" charset="0"/>
              </a:rPr>
              <a:t>Stop Comparing- Start Imitating Christ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19175"/>
            <a:ext cx="12192000" cy="5838825"/>
          </a:xfrm>
          <a:prstGeom prst="rect">
            <a:avLst/>
          </a:prstGeom>
        </p:spPr>
      </p:pic>
    </p:spTree>
    <p:extLst>
      <p:ext uri="{BB962C8B-B14F-4D97-AF65-F5344CB8AC3E}">
        <p14:creationId xmlns:p14="http://schemas.microsoft.com/office/powerpoint/2010/main" val="882752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2182714817"/>
              </p:ext>
            </p:extLst>
          </p:nvPr>
        </p:nvGraphicFramePr>
        <p:xfrm>
          <a:off x="0" y="-2"/>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1607228">
                <a:tc>
                  <a:txBody>
                    <a:bodyPr/>
                    <a:lstStyle/>
                    <a:p>
                      <a:pPr marL="0" marR="0" algn="ctr">
                        <a:lnSpc>
                          <a:spcPct val="107000"/>
                        </a:lnSpc>
                        <a:spcBef>
                          <a:spcPts val="0"/>
                        </a:spcBef>
                        <a:spcAft>
                          <a:spcPts val="0"/>
                        </a:spcAft>
                      </a:pPr>
                      <a:endParaRPr lang="en-US" sz="2800" b="1"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endParaRPr lang="en-US" sz="2800" b="1"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5250772">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Intelligence/Eloquence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(Exodus 4:10;</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Acts 26:24;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Corinthians 1:21;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Corinthians 3:19;</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Corinthians 10:10)</a:t>
                      </a:r>
                    </a:p>
                  </a:txBody>
                  <a:tcPr marL="68580" marR="68580" marT="0" marB="0"/>
                </a:tc>
                <a:tc>
                  <a:txBody>
                    <a:bodyPr/>
                    <a:lstStyle/>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Speak God’s Word Confidently &amp; Boldly</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(Exodus 4:11;</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1 Peter 4:11;</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1 Corinthians 2:1-5; </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2 Corinthians 4:13-15;</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2 Corinthians 10:12;</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Hebrews 13:5-6)</a:t>
                      </a:r>
                    </a:p>
                  </a:txBody>
                  <a:tcPr marL="68580" marR="68580" marT="0" marB="0"/>
                </a:tc>
                <a:extLst>
                  <a:ext uri="{0D108BD9-81ED-4DB2-BD59-A6C34878D82A}">
                    <a16:rowId xmlns:a16="http://schemas.microsoft.com/office/drawing/2014/main" val="1768310979"/>
                  </a:ext>
                </a:extLst>
              </a:tr>
            </a:tbl>
          </a:graphicData>
        </a:graphic>
      </p:graphicFrame>
    </p:spTree>
    <p:extLst>
      <p:ext uri="{BB962C8B-B14F-4D97-AF65-F5344CB8AC3E}">
        <p14:creationId xmlns:p14="http://schemas.microsoft.com/office/powerpoint/2010/main" val="4210706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3470487796"/>
              </p:ext>
            </p:extLst>
          </p:nvPr>
        </p:nvGraphicFramePr>
        <p:xfrm>
          <a:off x="0" y="-2"/>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1607228">
                <a:tc>
                  <a:txBody>
                    <a:bodyPr/>
                    <a:lstStyle/>
                    <a:p>
                      <a:pPr marL="0" marR="0" algn="ctr">
                        <a:lnSpc>
                          <a:spcPct val="107000"/>
                        </a:lnSpc>
                        <a:spcBef>
                          <a:spcPts val="0"/>
                        </a:spcBef>
                        <a:spcAft>
                          <a:spcPts val="0"/>
                        </a:spcAft>
                      </a:pPr>
                      <a:endParaRPr lang="en-US" sz="2800" b="1"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endParaRPr lang="en-US" sz="2800" b="1"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5250772">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Talent/Ability</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[Who is the greatest?]</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18:1, </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Matthew 20:20-24;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Luke 22:24;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1 Corinthians 13:1-3)</a:t>
                      </a:r>
                    </a:p>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Use Your Talent &amp; Ability</a:t>
                      </a:r>
                    </a:p>
                    <a:p>
                      <a:pPr marL="0" marR="0" algn="ctr">
                        <a:lnSpc>
                          <a:spcPct val="107000"/>
                        </a:lnSpc>
                        <a:spcBef>
                          <a:spcPts val="0"/>
                        </a:spcBef>
                        <a:spcAft>
                          <a:spcPts val="0"/>
                        </a:spcAft>
                      </a:pPr>
                      <a:r>
                        <a:rPr lang="en-US" sz="3800" dirty="0">
                          <a:effectLst/>
                          <a:latin typeface="Tahoma" panose="020B0604030504040204" pitchFamily="34" charset="0"/>
                          <a:ea typeface="Tahoma" panose="020B0604030504040204" pitchFamily="34" charset="0"/>
                          <a:cs typeface="Tahoma" panose="020B0604030504040204" pitchFamily="34" charset="0"/>
                        </a:rPr>
                        <a:t> to God’s Glory</a:t>
                      </a:r>
                      <a:endParaRPr lang="en-US" sz="3800" baseline="0"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aseline="0" dirty="0">
                          <a:effectLst/>
                          <a:latin typeface="Tahoma" panose="020B0604030504040204" pitchFamily="34" charset="0"/>
                          <a:ea typeface="Tahoma" panose="020B0604030504040204" pitchFamily="34" charset="0"/>
                          <a:cs typeface="Tahoma" panose="020B0604030504040204" pitchFamily="34" charset="0"/>
                        </a:rPr>
                        <a:t>(Matthew 18:2-4; </a:t>
                      </a:r>
                    </a:p>
                    <a:p>
                      <a:pPr marL="0" marR="0" algn="ctr">
                        <a:lnSpc>
                          <a:spcPct val="107000"/>
                        </a:lnSpc>
                        <a:spcBef>
                          <a:spcPts val="0"/>
                        </a:spcBef>
                        <a:spcAft>
                          <a:spcPts val="0"/>
                        </a:spcAft>
                      </a:pPr>
                      <a:r>
                        <a:rPr lang="en-US" sz="3800" baseline="0" dirty="0">
                          <a:effectLst/>
                          <a:latin typeface="Tahoma" panose="020B0604030504040204" pitchFamily="34" charset="0"/>
                          <a:ea typeface="Tahoma" panose="020B0604030504040204" pitchFamily="34" charset="0"/>
                          <a:cs typeface="Tahoma" panose="020B0604030504040204" pitchFamily="34" charset="0"/>
                        </a:rPr>
                        <a:t>Matthew 20:25-28;</a:t>
                      </a:r>
                    </a:p>
                    <a:p>
                      <a:pPr marL="0" marR="0" algn="ctr">
                        <a:lnSpc>
                          <a:spcPct val="107000"/>
                        </a:lnSpc>
                        <a:spcBef>
                          <a:spcPts val="0"/>
                        </a:spcBef>
                        <a:spcAft>
                          <a:spcPts val="0"/>
                        </a:spcAft>
                      </a:pPr>
                      <a:r>
                        <a:rPr lang="en-US" sz="3800" baseline="0" dirty="0">
                          <a:effectLst/>
                          <a:latin typeface="Tahoma" panose="020B0604030504040204" pitchFamily="34" charset="0"/>
                          <a:ea typeface="Tahoma" panose="020B0604030504040204" pitchFamily="34" charset="0"/>
                          <a:cs typeface="Tahoma" panose="020B0604030504040204" pitchFamily="34" charset="0"/>
                        </a:rPr>
                        <a:t>Matthew 25:14-30;</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3800" baseline="0" dirty="0">
                          <a:effectLst/>
                          <a:latin typeface="Tahoma" panose="020B0604030504040204" pitchFamily="34" charset="0"/>
                          <a:ea typeface="Tahoma" panose="020B0604030504040204" pitchFamily="34" charset="0"/>
                          <a:cs typeface="Tahoma" panose="020B0604030504040204" pitchFamily="34" charset="0"/>
                        </a:rPr>
                        <a:t>Romans 12:3-8; </a:t>
                      </a:r>
                    </a:p>
                    <a:p>
                      <a:pPr marL="0" marR="0" algn="ctr">
                        <a:lnSpc>
                          <a:spcPct val="107000"/>
                        </a:lnSpc>
                        <a:spcBef>
                          <a:spcPts val="0"/>
                        </a:spcBef>
                        <a:spcAft>
                          <a:spcPts val="0"/>
                        </a:spcAft>
                      </a:pPr>
                      <a:r>
                        <a:rPr lang="en-US" sz="3800" baseline="0" dirty="0">
                          <a:effectLst/>
                          <a:latin typeface="Tahoma" panose="020B0604030504040204" pitchFamily="34" charset="0"/>
                          <a:ea typeface="Tahoma" panose="020B0604030504040204" pitchFamily="34" charset="0"/>
                          <a:cs typeface="Tahoma" panose="020B0604030504040204" pitchFamily="34" charset="0"/>
                        </a:rPr>
                        <a:t>Luke 12:48) </a:t>
                      </a: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extLst>
                  <a:ext uri="{0D108BD9-81ED-4DB2-BD59-A6C34878D82A}">
                    <a16:rowId xmlns:a16="http://schemas.microsoft.com/office/drawing/2014/main" val="1768310979"/>
                  </a:ext>
                </a:extLst>
              </a:tr>
            </a:tbl>
          </a:graphicData>
        </a:graphic>
      </p:graphicFrame>
    </p:spTree>
    <p:extLst>
      <p:ext uri="{BB962C8B-B14F-4D97-AF65-F5344CB8AC3E}">
        <p14:creationId xmlns:p14="http://schemas.microsoft.com/office/powerpoint/2010/main" val="14837755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955B1A-2CE9-4DCE-B454-5111757FBE8A}"/>
              </a:ext>
            </a:extLst>
          </p:cNvPr>
          <p:cNvSpPr>
            <a:spLocks noGrp="1"/>
          </p:cNvSpPr>
          <p:nvPr>
            <p:ph idx="1"/>
          </p:nvPr>
        </p:nvSpPr>
        <p:spPr>
          <a:xfrm>
            <a:off x="0" y="0"/>
            <a:ext cx="12192000" cy="6858000"/>
          </a:xfrm>
        </p:spPr>
        <p:txBody>
          <a:bodyPr/>
          <a:lstStyle/>
          <a:p>
            <a:pPr marL="0" marR="0" indent="0" algn="ctr" rtl="0" eaLnBrk="1" fontAlgn="t" latinLnBrk="0" hangingPunct="1">
              <a:lnSpc>
                <a:spcPct val="107000"/>
              </a:lnSpc>
              <a:spcBef>
                <a:spcPts val="0"/>
              </a:spcBef>
              <a:spcAft>
                <a:spcPts val="0"/>
              </a:spcAft>
              <a:buNone/>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Meek &amp; Quiet Spirit </a:t>
            </a:r>
            <a:endParaRPr lang="en-US" sz="1800" b="0" i="0" u="none" strike="noStrike" dirty="0">
              <a:effectLst/>
              <a:latin typeface="Arial" panose="020B0604020202020204" pitchFamily="34" charset="0"/>
            </a:endParaRPr>
          </a:p>
          <a:p>
            <a:pPr marL="0" marR="0" algn="ctr" rtl="0" eaLnBrk="1" fontAlgn="t" latinLnBrk="0" hangingPunct="1">
              <a:lnSpc>
                <a:spcPct val="107000"/>
              </a:lnSpc>
              <a:spcBef>
                <a:spcPts val="0"/>
              </a:spcBef>
              <a:spcAft>
                <a:spcPts val="0"/>
              </a:spcAft>
            </a:pPr>
            <a:r>
              <a:rPr lang="en-US" sz="1800" b="0" i="0" u="none" strike="noStrike" kern="1200" dirty="0">
                <a:solidFill>
                  <a:srgbClr val="000000"/>
                </a:solidFill>
                <a:effectLst/>
                <a:latin typeface="Tahoma" panose="020B0604030504040204" pitchFamily="34" charset="0"/>
                <a:ea typeface="Tahoma" panose="020B0604030504040204" pitchFamily="34" charset="0"/>
                <a:cs typeface="Tahoma" panose="020B0604030504040204" pitchFamily="34" charset="0"/>
              </a:rPr>
              <a:t>(Mt. 11:29; 1 Pet. 3:3-6; Pr. 31:30)</a:t>
            </a:r>
            <a:endParaRPr lang="en-US" sz="1800" b="0" i="0" u="none" strike="noStrike" dirty="0">
              <a:effectLst/>
              <a:latin typeface="Arial" panose="020B0604020202020204" pitchFamily="34" charset="0"/>
            </a:endParaRPr>
          </a:p>
          <a:p>
            <a:endParaRPr lang="en-US" dirty="0"/>
          </a:p>
        </p:txBody>
      </p:sp>
      <p:graphicFrame>
        <p:nvGraphicFramePr>
          <p:cNvPr id="4" name="Table 3">
            <a:extLst>
              <a:ext uri="{FF2B5EF4-FFF2-40B4-BE49-F238E27FC236}">
                <a16:creationId xmlns:a16="http://schemas.microsoft.com/office/drawing/2014/main" id="{A081D1A5-0F1E-460F-8610-8DD5403FCEEF}"/>
              </a:ext>
            </a:extLst>
          </p:cNvPr>
          <p:cNvGraphicFramePr>
            <a:graphicFrameLocks noGrp="1"/>
          </p:cNvGraphicFramePr>
          <p:nvPr>
            <p:extLst>
              <p:ext uri="{D42A27DB-BD31-4B8C-83A1-F6EECF244321}">
                <p14:modId xmlns:p14="http://schemas.microsoft.com/office/powerpoint/2010/main" val="1295544123"/>
              </p:ext>
            </p:extLst>
          </p:nvPr>
        </p:nvGraphicFramePr>
        <p:xfrm>
          <a:off x="0" y="-2"/>
          <a:ext cx="12192000" cy="6858000"/>
        </p:xfrm>
        <a:graphic>
          <a:graphicData uri="http://schemas.openxmlformats.org/drawingml/2006/table">
            <a:tbl>
              <a:tblPr firstRow="1" firstCol="1" bandRow="1">
                <a:tableStyleId>{073A0DAA-6AF3-43AB-8588-CEC1D06C72B9}</a:tableStyleId>
              </a:tblPr>
              <a:tblGrid>
                <a:gridCol w="6096000">
                  <a:extLst>
                    <a:ext uri="{9D8B030D-6E8A-4147-A177-3AD203B41FA5}">
                      <a16:colId xmlns:a16="http://schemas.microsoft.com/office/drawing/2014/main" val="3485328751"/>
                    </a:ext>
                  </a:extLst>
                </a:gridCol>
                <a:gridCol w="6096000">
                  <a:extLst>
                    <a:ext uri="{9D8B030D-6E8A-4147-A177-3AD203B41FA5}">
                      <a16:colId xmlns:a16="http://schemas.microsoft.com/office/drawing/2014/main" val="2416328462"/>
                    </a:ext>
                  </a:extLst>
                </a:gridCol>
              </a:tblGrid>
              <a:tr h="1607228">
                <a:tc>
                  <a:txBody>
                    <a:bodyPr/>
                    <a:lstStyle/>
                    <a:p>
                      <a:pPr marL="0" marR="0" algn="ctr">
                        <a:lnSpc>
                          <a:spcPct val="107000"/>
                        </a:lnSpc>
                        <a:spcBef>
                          <a:spcPts val="0"/>
                        </a:spcBef>
                        <a:spcAft>
                          <a:spcPts val="0"/>
                        </a:spcAft>
                      </a:pPr>
                      <a:endParaRPr lang="en-US" sz="2800" b="1"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Worldly Comparisons</a:t>
                      </a:r>
                    </a:p>
                  </a:txBody>
                  <a:tcPr marL="68580" marR="68580" marT="0" marB="0"/>
                </a:tc>
                <a:tc>
                  <a:txBody>
                    <a:bodyPr/>
                    <a:lstStyle/>
                    <a:p>
                      <a:pPr marL="0" marR="0" algn="ctr">
                        <a:lnSpc>
                          <a:spcPct val="107000"/>
                        </a:lnSpc>
                        <a:spcBef>
                          <a:spcPts val="0"/>
                        </a:spcBef>
                        <a:spcAft>
                          <a:spcPts val="0"/>
                        </a:spcAft>
                      </a:pPr>
                      <a:endParaRPr lang="en-US" sz="2800" b="1" dirty="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1" dirty="0">
                          <a:effectLst/>
                          <a:latin typeface="Tahoma" panose="020B0604030504040204" pitchFamily="34" charset="0"/>
                          <a:ea typeface="Tahoma" panose="020B0604030504040204" pitchFamily="34" charset="0"/>
                          <a:cs typeface="Tahoma" panose="020B0604030504040204" pitchFamily="34" charset="0"/>
                        </a:rPr>
                        <a:t>Imitating Christ</a:t>
                      </a:r>
                    </a:p>
                  </a:txBody>
                  <a:tcPr marL="68580" marR="68580" marT="0" marB="0"/>
                </a:tc>
                <a:extLst>
                  <a:ext uri="{0D108BD9-81ED-4DB2-BD59-A6C34878D82A}">
                    <a16:rowId xmlns:a16="http://schemas.microsoft.com/office/drawing/2014/main" val="3295582069"/>
                  </a:ext>
                </a:extLst>
              </a:tr>
              <a:tr h="5250772">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Self Righteousness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[Condemn others,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Justify themselves]</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(Luke 18:9-14;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2:1-6;</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10:3-4;</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Proverbs 14:12)</a:t>
                      </a:r>
                    </a:p>
                  </a:txBody>
                  <a:tcPr marL="68580" marR="68580" marT="0" marB="0"/>
                </a:tc>
                <a:tc>
                  <a:txBody>
                    <a:bodyPr/>
                    <a:lstStyle/>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Examine Yourself by the Standard of God’s Righteousness, the Bible</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(John 12:48-50;</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1:16-17;</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Romans 6:16-18;</a:t>
                      </a:r>
                    </a:p>
                    <a:p>
                      <a:pPr marL="0" marR="0" algn="ctr">
                        <a:lnSpc>
                          <a:spcPct val="107000"/>
                        </a:lnSpc>
                        <a:spcBef>
                          <a:spcPts val="0"/>
                        </a:spcBef>
                        <a:spcAft>
                          <a:spcPts val="0"/>
                        </a:spcAft>
                      </a:pPr>
                      <a:r>
                        <a:rPr lang="en-US" sz="3800" b="0" dirty="0">
                          <a:effectLst/>
                          <a:latin typeface="Tahoma" panose="020B0604030504040204" pitchFamily="34" charset="0"/>
                          <a:ea typeface="Tahoma" panose="020B0604030504040204" pitchFamily="34" charset="0"/>
                          <a:cs typeface="Tahoma" panose="020B0604030504040204" pitchFamily="34" charset="0"/>
                        </a:rPr>
                        <a:t>2 Corinthians 13:5)</a:t>
                      </a:r>
                    </a:p>
                  </a:txBody>
                  <a:tcPr marL="68580" marR="68580" marT="0" marB="0"/>
                </a:tc>
                <a:extLst>
                  <a:ext uri="{0D108BD9-81ED-4DB2-BD59-A6C34878D82A}">
                    <a16:rowId xmlns:a16="http://schemas.microsoft.com/office/drawing/2014/main" val="1768310979"/>
                  </a:ext>
                </a:extLst>
              </a:tr>
            </a:tbl>
          </a:graphicData>
        </a:graphic>
      </p:graphicFrame>
    </p:spTree>
    <p:extLst>
      <p:ext uri="{BB962C8B-B14F-4D97-AF65-F5344CB8AC3E}">
        <p14:creationId xmlns:p14="http://schemas.microsoft.com/office/powerpoint/2010/main" val="312878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9AA83-61F7-4F90-AF47-9BB91A68BB33}"/>
              </a:ext>
            </a:extLst>
          </p:cNvPr>
          <p:cNvSpPr>
            <a:spLocks noGrp="1"/>
          </p:cNvSpPr>
          <p:nvPr>
            <p:ph type="title"/>
          </p:nvPr>
        </p:nvSpPr>
        <p:spPr>
          <a:xfrm>
            <a:off x="0" y="1"/>
            <a:ext cx="12192000" cy="914399"/>
          </a:xfrm>
        </p:spPr>
        <p:txBody>
          <a:bodyPr>
            <a:normAutofit/>
          </a:bodyPr>
          <a:lstStyle/>
          <a:p>
            <a:r>
              <a:rPr lang="en-US" sz="4300" dirty="0">
                <a:solidFill>
                  <a:srgbClr val="FFFF00"/>
                </a:solidFill>
                <a:latin typeface="Tahoma" panose="020B0604030504040204" pitchFamily="34" charset="0"/>
                <a:ea typeface="Tahoma" panose="020B0604030504040204" pitchFamily="34" charset="0"/>
                <a:cs typeface="Tahoma" panose="020B0604030504040204" pitchFamily="34" charset="0"/>
              </a:rPr>
              <a:t>Examine Yourselves- Are you Envious of Others…</a:t>
            </a:r>
          </a:p>
        </p:txBody>
      </p:sp>
      <p:sp>
        <p:nvSpPr>
          <p:cNvPr id="3" name="Content Placeholder 2">
            <a:extLst>
              <a:ext uri="{FF2B5EF4-FFF2-40B4-BE49-F238E27FC236}">
                <a16:creationId xmlns:a16="http://schemas.microsoft.com/office/drawing/2014/main" id="{EFA3A47A-F129-4489-A109-F0BC09C8CB8F}"/>
              </a:ext>
            </a:extLst>
          </p:cNvPr>
          <p:cNvSpPr>
            <a:spLocks noGrp="1"/>
          </p:cNvSpPr>
          <p:nvPr>
            <p:ph idx="1"/>
          </p:nvPr>
        </p:nvSpPr>
        <p:spPr>
          <a:xfrm>
            <a:off x="0" y="1059543"/>
            <a:ext cx="12192000" cy="5798456"/>
          </a:xfrm>
        </p:spPr>
        <p:txBody>
          <a:bodyPr>
            <a:normAutofit/>
          </a:bodyPr>
          <a:lstStyle/>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…intelligence or are you confidently speaking God’s word? </a:t>
            </a: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…talent/ability or are you using yours to God’s glory? </a:t>
            </a: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righteousness &amp; seeking to establish your own or are you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examining yourself by the standard of God’s righteousness </a:t>
            </a:r>
          </a:p>
          <a:p>
            <a:pPr marL="0" indent="0" algn="ctr">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Bible which you will be judged by?</a:t>
            </a: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endParaRPr lang="en-US" sz="20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If you need to be baptized for the forgiveness of your sins </a:t>
            </a:r>
          </a:p>
          <a:p>
            <a:pPr marL="0" indent="0" algn="ctr">
              <a:buNone/>
            </a:pPr>
            <a:r>
              <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rPr>
              <a:t>or be restored do it now!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(Acts 2:38; 8:18-24).</a:t>
            </a:r>
            <a:endParaRPr lang="en-US" sz="36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effectLst/>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endParaRPr lang="en-US" sz="38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018273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921</TotalTime>
  <Words>547</Words>
  <Application>Microsoft Office PowerPoint</Application>
  <PresentationFormat>Widescreen</PresentationFormat>
  <Paragraphs>78</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Tahoma</vt:lpstr>
      <vt:lpstr>Office Theme</vt:lpstr>
      <vt:lpstr>PowerPoint Presentation</vt:lpstr>
      <vt:lpstr>PowerPoint Presentation</vt:lpstr>
      <vt:lpstr>PowerPoint Presentation</vt:lpstr>
      <vt:lpstr>PowerPoint Presentation</vt:lpstr>
      <vt:lpstr>PowerPoint Presentation</vt:lpstr>
      <vt:lpstr>Examine Yourselves- Are you Envious of Others…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Bettye Locklair</dc:creator>
  <cp:lastModifiedBy>Bettye Locklair</cp:lastModifiedBy>
  <cp:revision>21</cp:revision>
  <cp:lastPrinted>2021-12-05T13:34:15Z</cp:lastPrinted>
  <dcterms:created xsi:type="dcterms:W3CDTF">2021-12-04T02:44:55Z</dcterms:created>
  <dcterms:modified xsi:type="dcterms:W3CDTF">2021-12-05T21:37:20Z</dcterms:modified>
</cp:coreProperties>
</file>