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2" r:id="rId2"/>
    <p:sldId id="256" r:id="rId3"/>
    <p:sldId id="257" r:id="rId4"/>
    <p:sldId id="270" r:id="rId5"/>
    <p:sldId id="272" r:id="rId6"/>
    <p:sldId id="273" r:id="rId7"/>
    <p:sldId id="274" r:id="rId8"/>
    <p:sldId id="259" r:id="rId9"/>
    <p:sldId id="275" r:id="rId10"/>
    <p:sldId id="276" r:id="rId11"/>
    <p:sldId id="277" r:id="rId12"/>
    <p:sldId id="260" r:id="rId13"/>
    <p:sldId id="278" r:id="rId14"/>
    <p:sldId id="279" r:id="rId15"/>
    <p:sldId id="280" r:id="rId16"/>
    <p:sldId id="261" r:id="rId17"/>
    <p:sldId id="281" r:id="rId18"/>
    <p:sldId id="282" r:id="rId19"/>
    <p:sldId id="283" r:id="rId20"/>
    <p:sldId id="262" r:id="rId21"/>
    <p:sldId id="284" r:id="rId22"/>
    <p:sldId id="285" r:id="rId23"/>
    <p:sldId id="286" r:id="rId24"/>
    <p:sldId id="268" r:id="rId25"/>
    <p:sldId id="263" r:id="rId26"/>
    <p:sldId id="287" r:id="rId27"/>
    <p:sldId id="264" r:id="rId28"/>
    <p:sldId id="288" r:id="rId29"/>
    <p:sldId id="267" r:id="rId30"/>
    <p:sldId id="289" r:id="rId31"/>
    <p:sldId id="265" r:id="rId32"/>
    <p:sldId id="290" r:id="rId33"/>
    <p:sldId id="266" r:id="rId34"/>
    <p:sldId id="291" r:id="rId35"/>
    <p:sldId id="269" r:id="rId36"/>
    <p:sldId id="29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56EAF488-F365-4B60-ACC0-6CA93A4F0BFA}"/>
    <pc:docChg chg="custSel addSld delSld modSld sldOrd">
      <pc:chgData name="Bettye Locklair" userId="c2d7acf3736df889" providerId="LiveId" clId="{56EAF488-F365-4B60-ACC0-6CA93A4F0BFA}" dt="2021-12-26T16:23:37.767" v="2104"/>
      <pc:docMkLst>
        <pc:docMk/>
      </pc:docMkLst>
      <pc:sldChg chg="modNotesTx">
        <pc:chgData name="Bettye Locklair" userId="c2d7acf3736df889" providerId="LiveId" clId="{56EAF488-F365-4B60-ACC0-6CA93A4F0BFA}" dt="2021-12-26T14:28:19.047" v="1839" actId="20577"/>
        <pc:sldMkLst>
          <pc:docMk/>
          <pc:sldMk cId="1105636130" sldId="256"/>
        </pc:sldMkLst>
      </pc:sldChg>
      <pc:sldChg chg="modSp mod">
        <pc:chgData name="Bettye Locklair" userId="c2d7acf3736df889" providerId="LiveId" clId="{56EAF488-F365-4B60-ACC0-6CA93A4F0BFA}" dt="2021-12-26T13:27:01.070" v="706" actId="6549"/>
        <pc:sldMkLst>
          <pc:docMk/>
          <pc:sldMk cId="3981513649" sldId="257"/>
        </pc:sldMkLst>
        <pc:graphicFrameChg chg="modGraphic">
          <ac:chgData name="Bettye Locklair" userId="c2d7acf3736df889" providerId="LiveId" clId="{56EAF488-F365-4B60-ACC0-6CA93A4F0BFA}" dt="2021-12-26T13:27:01.070" v="706" actId="6549"/>
          <ac:graphicFrameMkLst>
            <pc:docMk/>
            <pc:sldMk cId="3981513649" sldId="257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32:24.465" v="737" actId="6549"/>
        <pc:sldMkLst>
          <pc:docMk/>
          <pc:sldMk cId="2066142174" sldId="259"/>
        </pc:sldMkLst>
        <pc:graphicFrameChg chg="modGraphic">
          <ac:chgData name="Bettye Locklair" userId="c2d7acf3736df889" providerId="LiveId" clId="{56EAF488-F365-4B60-ACC0-6CA93A4F0BFA}" dt="2021-12-26T13:32:24.465" v="737" actId="6549"/>
          <ac:graphicFrameMkLst>
            <pc:docMk/>
            <pc:sldMk cId="2066142174" sldId="259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36:27.126" v="751" actId="6549"/>
        <pc:sldMkLst>
          <pc:docMk/>
          <pc:sldMk cId="2563645638" sldId="260"/>
        </pc:sldMkLst>
        <pc:graphicFrameChg chg="modGraphic">
          <ac:chgData name="Bettye Locklair" userId="c2d7acf3736df889" providerId="LiveId" clId="{56EAF488-F365-4B60-ACC0-6CA93A4F0BFA}" dt="2021-12-26T13:36:27.126" v="751" actId="6549"/>
          <ac:graphicFrameMkLst>
            <pc:docMk/>
            <pc:sldMk cId="2563645638" sldId="260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38:11.203" v="763" actId="6549"/>
        <pc:sldMkLst>
          <pc:docMk/>
          <pc:sldMk cId="65941095" sldId="261"/>
        </pc:sldMkLst>
        <pc:graphicFrameChg chg="modGraphic">
          <ac:chgData name="Bettye Locklair" userId="c2d7acf3736df889" providerId="LiveId" clId="{56EAF488-F365-4B60-ACC0-6CA93A4F0BFA}" dt="2021-12-26T13:38:11.203" v="763" actId="6549"/>
          <ac:graphicFrameMkLst>
            <pc:docMk/>
            <pc:sldMk cId="65941095" sldId="261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39:26.787" v="774" actId="6549"/>
        <pc:sldMkLst>
          <pc:docMk/>
          <pc:sldMk cId="949880797" sldId="262"/>
        </pc:sldMkLst>
        <pc:graphicFrameChg chg="modGraphic">
          <ac:chgData name="Bettye Locklair" userId="c2d7acf3736df889" providerId="LiveId" clId="{56EAF488-F365-4B60-ACC0-6CA93A4F0BFA}" dt="2021-12-26T13:39:26.787" v="774" actId="6549"/>
          <ac:graphicFrameMkLst>
            <pc:docMk/>
            <pc:sldMk cId="949880797" sldId="262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40:57.566" v="779" actId="6549"/>
        <pc:sldMkLst>
          <pc:docMk/>
          <pc:sldMk cId="4209912840" sldId="263"/>
        </pc:sldMkLst>
        <pc:graphicFrameChg chg="modGraphic">
          <ac:chgData name="Bettye Locklair" userId="c2d7acf3736df889" providerId="LiveId" clId="{56EAF488-F365-4B60-ACC0-6CA93A4F0BFA}" dt="2021-12-26T13:40:57.566" v="779" actId="6549"/>
          <ac:graphicFrameMkLst>
            <pc:docMk/>
            <pc:sldMk cId="4209912840" sldId="263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43:23.883" v="933" actId="6549"/>
        <pc:sldMkLst>
          <pc:docMk/>
          <pc:sldMk cId="3379360347" sldId="264"/>
        </pc:sldMkLst>
        <pc:graphicFrameChg chg="modGraphic">
          <ac:chgData name="Bettye Locklair" userId="c2d7acf3736df889" providerId="LiveId" clId="{56EAF488-F365-4B60-ACC0-6CA93A4F0BFA}" dt="2021-12-26T13:43:23.883" v="933" actId="6549"/>
          <ac:graphicFrameMkLst>
            <pc:docMk/>
            <pc:sldMk cId="3379360347" sldId="264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47:04.859" v="1230" actId="6549"/>
        <pc:sldMkLst>
          <pc:docMk/>
          <pc:sldMk cId="2759827564" sldId="265"/>
        </pc:sldMkLst>
        <pc:graphicFrameChg chg="modGraphic">
          <ac:chgData name="Bettye Locklair" userId="c2d7acf3736df889" providerId="LiveId" clId="{56EAF488-F365-4B60-ACC0-6CA93A4F0BFA}" dt="2021-12-26T13:47:04.859" v="1230" actId="6549"/>
          <ac:graphicFrameMkLst>
            <pc:docMk/>
            <pc:sldMk cId="2759827564" sldId="265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47:32.301" v="1234" actId="6549"/>
        <pc:sldMkLst>
          <pc:docMk/>
          <pc:sldMk cId="53778365" sldId="266"/>
        </pc:sldMkLst>
        <pc:graphicFrameChg chg="modGraphic">
          <ac:chgData name="Bettye Locklair" userId="c2d7acf3736df889" providerId="LiveId" clId="{56EAF488-F365-4B60-ACC0-6CA93A4F0BFA}" dt="2021-12-26T13:47:32.301" v="1234" actId="6549"/>
          <ac:graphicFrameMkLst>
            <pc:docMk/>
            <pc:sldMk cId="53778365" sldId="266"/>
            <ac:graphicFrameMk id="4" creationId="{F1A0DF33-8B35-4055-8395-BB5D9ACA20A5}"/>
          </ac:graphicFrameMkLst>
        </pc:graphicFrameChg>
      </pc:sldChg>
      <pc:sldChg chg="modSp mod">
        <pc:chgData name="Bettye Locklair" userId="c2d7acf3736df889" providerId="LiveId" clId="{56EAF488-F365-4B60-ACC0-6CA93A4F0BFA}" dt="2021-12-26T13:46:16.765" v="1226" actId="6549"/>
        <pc:sldMkLst>
          <pc:docMk/>
          <pc:sldMk cId="2611090078" sldId="267"/>
        </pc:sldMkLst>
        <pc:graphicFrameChg chg="modGraphic">
          <ac:chgData name="Bettye Locklair" userId="c2d7acf3736df889" providerId="LiveId" clId="{56EAF488-F365-4B60-ACC0-6CA93A4F0BFA}" dt="2021-12-26T13:46:16.765" v="1226" actId="6549"/>
          <ac:graphicFrameMkLst>
            <pc:docMk/>
            <pc:sldMk cId="2611090078" sldId="267"/>
            <ac:graphicFrameMk id="4" creationId="{F1A0DF33-8B35-4055-8395-BB5D9ACA20A5}"/>
          </ac:graphicFrameMkLst>
        </pc:graphicFrameChg>
      </pc:sldChg>
      <pc:sldChg chg="modAnim">
        <pc:chgData name="Bettye Locklair" userId="c2d7acf3736df889" providerId="LiveId" clId="{56EAF488-F365-4B60-ACC0-6CA93A4F0BFA}" dt="2021-12-26T13:48:24.693" v="1240"/>
        <pc:sldMkLst>
          <pc:docMk/>
          <pc:sldMk cId="3432312718" sldId="268"/>
        </pc:sldMkLst>
      </pc:sldChg>
      <pc:sldChg chg="modAnim modNotesTx">
        <pc:chgData name="Bettye Locklair" userId="c2d7acf3736df889" providerId="LiveId" clId="{56EAF488-F365-4B60-ACC0-6CA93A4F0BFA}" dt="2021-12-26T13:52:24.126" v="1766" actId="20577"/>
        <pc:sldMkLst>
          <pc:docMk/>
          <pc:sldMk cId="1455260794" sldId="269"/>
        </pc:sldMkLst>
      </pc:sldChg>
      <pc:sldChg chg="modSp add mod">
        <pc:chgData name="Bettye Locklair" userId="c2d7acf3736df889" providerId="LiveId" clId="{56EAF488-F365-4B60-ACC0-6CA93A4F0BFA}" dt="2021-12-26T13:27:51.267" v="711" actId="6549"/>
        <pc:sldMkLst>
          <pc:docMk/>
          <pc:sldMk cId="4158519951" sldId="270"/>
        </pc:sldMkLst>
        <pc:graphicFrameChg chg="modGraphic">
          <ac:chgData name="Bettye Locklair" userId="c2d7acf3736df889" providerId="LiveId" clId="{56EAF488-F365-4B60-ACC0-6CA93A4F0BFA}" dt="2021-12-26T13:27:51.267" v="711" actId="6549"/>
          <ac:graphicFrameMkLst>
            <pc:docMk/>
            <pc:sldMk cId="4158519951" sldId="270"/>
            <ac:graphicFrameMk id="4" creationId="{F1A0DF33-8B35-4055-8395-BB5D9ACA20A5}"/>
          </ac:graphicFrameMkLst>
        </pc:graphicFrameChg>
      </pc:sldChg>
      <pc:sldChg chg="modSp add del">
        <pc:chgData name="Bettye Locklair" userId="c2d7acf3736df889" providerId="LiveId" clId="{56EAF488-F365-4B60-ACC0-6CA93A4F0BFA}" dt="2021-12-26T13:30:55.907" v="730" actId="47"/>
        <pc:sldMkLst>
          <pc:docMk/>
          <pc:sldMk cId="2665700348" sldId="271"/>
        </pc:sldMkLst>
        <pc:graphicFrameChg chg="mod">
          <ac:chgData name="Bettye Locklair" userId="c2d7acf3736df889" providerId="LiveId" clId="{56EAF488-F365-4B60-ACC0-6CA93A4F0BFA}" dt="2021-12-26T13:28:10.734" v="713" actId="21"/>
          <ac:graphicFrameMkLst>
            <pc:docMk/>
            <pc:sldMk cId="2665700348" sldId="271"/>
            <ac:graphicFrameMk id="4" creationId="{F1A0DF33-8B35-4055-8395-BB5D9ACA20A5}"/>
          </ac:graphicFrameMkLst>
        </pc:graphicFrameChg>
      </pc:sldChg>
      <pc:sldChg chg="modSp add">
        <pc:chgData name="Bettye Locklair" userId="c2d7acf3736df889" providerId="LiveId" clId="{56EAF488-F365-4B60-ACC0-6CA93A4F0BFA}" dt="2021-12-26T13:28:14.743" v="714"/>
        <pc:sldMkLst>
          <pc:docMk/>
          <pc:sldMk cId="1579234917" sldId="272"/>
        </pc:sldMkLst>
        <pc:graphicFrameChg chg="mod">
          <ac:chgData name="Bettye Locklair" userId="c2d7acf3736df889" providerId="LiveId" clId="{56EAF488-F365-4B60-ACC0-6CA93A4F0BFA}" dt="2021-12-26T13:28:14.743" v="714"/>
          <ac:graphicFrameMkLst>
            <pc:docMk/>
            <pc:sldMk cId="1579234917" sldId="272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29:53.027" v="723" actId="255"/>
        <pc:sldMkLst>
          <pc:docMk/>
          <pc:sldMk cId="3267856386" sldId="273"/>
        </pc:sldMkLst>
        <pc:graphicFrameChg chg="mod modGraphic">
          <ac:chgData name="Bettye Locklair" userId="c2d7acf3736df889" providerId="LiveId" clId="{56EAF488-F365-4B60-ACC0-6CA93A4F0BFA}" dt="2021-12-26T13:29:53.027" v="723" actId="255"/>
          <ac:graphicFrameMkLst>
            <pc:docMk/>
            <pc:sldMk cId="3267856386" sldId="273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0:47.502" v="729" actId="20577"/>
        <pc:sldMkLst>
          <pc:docMk/>
          <pc:sldMk cId="2778113050" sldId="274"/>
        </pc:sldMkLst>
        <pc:graphicFrameChg chg="mod modGraphic">
          <ac:chgData name="Bettye Locklair" userId="c2d7acf3736df889" providerId="LiveId" clId="{56EAF488-F365-4B60-ACC0-6CA93A4F0BFA}" dt="2021-12-26T13:30:47.502" v="729" actId="20577"/>
          <ac:graphicFrameMkLst>
            <pc:docMk/>
            <pc:sldMk cId="2778113050" sldId="274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2:38.823" v="738" actId="6549"/>
        <pc:sldMkLst>
          <pc:docMk/>
          <pc:sldMk cId="3298967810" sldId="275"/>
        </pc:sldMkLst>
        <pc:graphicFrameChg chg="modGraphic">
          <ac:chgData name="Bettye Locklair" userId="c2d7acf3736df889" providerId="LiveId" clId="{56EAF488-F365-4B60-ACC0-6CA93A4F0BFA}" dt="2021-12-26T13:32:38.823" v="738" actId="6549"/>
          <ac:graphicFrameMkLst>
            <pc:docMk/>
            <pc:sldMk cId="3298967810" sldId="275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3:20.400" v="741" actId="6549"/>
        <pc:sldMkLst>
          <pc:docMk/>
          <pc:sldMk cId="1270485851" sldId="276"/>
        </pc:sldMkLst>
        <pc:graphicFrameChg chg="mod modGraphic">
          <ac:chgData name="Bettye Locklair" userId="c2d7acf3736df889" providerId="LiveId" clId="{56EAF488-F365-4B60-ACC0-6CA93A4F0BFA}" dt="2021-12-26T13:33:20.400" v="741" actId="6549"/>
          <ac:graphicFrameMkLst>
            <pc:docMk/>
            <pc:sldMk cId="1270485851" sldId="276"/>
            <ac:graphicFrameMk id="4" creationId="{F1A0DF33-8B35-4055-8395-BB5D9ACA20A5}"/>
          </ac:graphicFrameMkLst>
        </pc:graphicFrameChg>
      </pc:sldChg>
      <pc:sldChg chg="modSp add">
        <pc:chgData name="Bettye Locklair" userId="c2d7acf3736df889" providerId="LiveId" clId="{56EAF488-F365-4B60-ACC0-6CA93A4F0BFA}" dt="2021-12-26T13:35:03.549" v="743"/>
        <pc:sldMkLst>
          <pc:docMk/>
          <pc:sldMk cId="1150571084" sldId="277"/>
        </pc:sldMkLst>
        <pc:graphicFrameChg chg="mod">
          <ac:chgData name="Bettye Locklair" userId="c2d7acf3736df889" providerId="LiveId" clId="{56EAF488-F365-4B60-ACC0-6CA93A4F0BFA}" dt="2021-12-26T13:35:03.549" v="743"/>
          <ac:graphicFrameMkLst>
            <pc:docMk/>
            <pc:sldMk cId="1150571084" sldId="277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6:49.670" v="753" actId="6549"/>
        <pc:sldMkLst>
          <pc:docMk/>
          <pc:sldMk cId="106836136" sldId="278"/>
        </pc:sldMkLst>
        <pc:graphicFrameChg chg="modGraphic">
          <ac:chgData name="Bettye Locklair" userId="c2d7acf3736df889" providerId="LiveId" clId="{56EAF488-F365-4B60-ACC0-6CA93A4F0BFA}" dt="2021-12-26T13:36:49.670" v="753" actId="6549"/>
          <ac:graphicFrameMkLst>
            <pc:docMk/>
            <pc:sldMk cId="106836136" sldId="278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7:02.326" v="754" actId="6549"/>
        <pc:sldMkLst>
          <pc:docMk/>
          <pc:sldMk cId="2228725116" sldId="279"/>
        </pc:sldMkLst>
        <pc:graphicFrameChg chg="modGraphic">
          <ac:chgData name="Bettye Locklair" userId="c2d7acf3736df889" providerId="LiveId" clId="{56EAF488-F365-4B60-ACC0-6CA93A4F0BFA}" dt="2021-12-26T13:37:02.326" v="754" actId="6549"/>
          <ac:graphicFrameMkLst>
            <pc:docMk/>
            <pc:sldMk cId="2228725116" sldId="279"/>
            <ac:graphicFrameMk id="4" creationId="{F1A0DF33-8B35-4055-8395-BB5D9ACA20A5}"/>
          </ac:graphicFrameMkLst>
        </pc:graphicFrameChg>
      </pc:sldChg>
      <pc:sldChg chg="add">
        <pc:chgData name="Bettye Locklair" userId="c2d7acf3736df889" providerId="LiveId" clId="{56EAF488-F365-4B60-ACC0-6CA93A4F0BFA}" dt="2021-12-26T13:36:41.579" v="752" actId="2890"/>
        <pc:sldMkLst>
          <pc:docMk/>
          <pc:sldMk cId="1703644477" sldId="280"/>
        </pc:sldMkLst>
      </pc:sldChg>
      <pc:sldChg chg="modSp add mod">
        <pc:chgData name="Bettye Locklair" userId="c2d7acf3736df889" providerId="LiveId" clId="{56EAF488-F365-4B60-ACC0-6CA93A4F0BFA}" dt="2021-12-26T13:38:24.499" v="764" actId="6549"/>
        <pc:sldMkLst>
          <pc:docMk/>
          <pc:sldMk cId="680947652" sldId="281"/>
        </pc:sldMkLst>
        <pc:graphicFrameChg chg="modGraphic">
          <ac:chgData name="Bettye Locklair" userId="c2d7acf3736df889" providerId="LiveId" clId="{56EAF488-F365-4B60-ACC0-6CA93A4F0BFA}" dt="2021-12-26T13:38:24.499" v="764" actId="6549"/>
          <ac:graphicFrameMkLst>
            <pc:docMk/>
            <pc:sldMk cId="680947652" sldId="281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8:35.502" v="765" actId="6549"/>
        <pc:sldMkLst>
          <pc:docMk/>
          <pc:sldMk cId="1291173539" sldId="282"/>
        </pc:sldMkLst>
        <pc:graphicFrameChg chg="modGraphic">
          <ac:chgData name="Bettye Locklair" userId="c2d7acf3736df889" providerId="LiveId" clId="{56EAF488-F365-4B60-ACC0-6CA93A4F0BFA}" dt="2021-12-26T13:38:35.502" v="765" actId="6549"/>
          <ac:graphicFrameMkLst>
            <pc:docMk/>
            <pc:sldMk cId="1291173539" sldId="282"/>
            <ac:graphicFrameMk id="4" creationId="{F1A0DF33-8B35-4055-8395-BB5D9ACA20A5}"/>
          </ac:graphicFrameMkLst>
        </pc:graphicFrameChg>
      </pc:sldChg>
      <pc:sldChg chg="add">
        <pc:chgData name="Bettye Locklair" userId="c2d7acf3736df889" providerId="LiveId" clId="{56EAF488-F365-4B60-ACC0-6CA93A4F0BFA}" dt="2021-12-26T13:37:57.654" v="761" actId="2890"/>
        <pc:sldMkLst>
          <pc:docMk/>
          <pc:sldMk cId="1167160435" sldId="283"/>
        </pc:sldMkLst>
      </pc:sldChg>
      <pc:sldChg chg="modSp add mod">
        <pc:chgData name="Bettye Locklair" userId="c2d7acf3736df889" providerId="LiveId" clId="{56EAF488-F365-4B60-ACC0-6CA93A4F0BFA}" dt="2021-12-26T13:39:33.358" v="775" actId="6549"/>
        <pc:sldMkLst>
          <pc:docMk/>
          <pc:sldMk cId="939184727" sldId="284"/>
        </pc:sldMkLst>
        <pc:graphicFrameChg chg="modGraphic">
          <ac:chgData name="Bettye Locklair" userId="c2d7acf3736df889" providerId="LiveId" clId="{56EAF488-F365-4B60-ACC0-6CA93A4F0BFA}" dt="2021-12-26T13:39:33.358" v="775" actId="6549"/>
          <ac:graphicFrameMkLst>
            <pc:docMk/>
            <pc:sldMk cId="939184727" sldId="284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39:46.827" v="776" actId="6549"/>
        <pc:sldMkLst>
          <pc:docMk/>
          <pc:sldMk cId="2970963121" sldId="285"/>
        </pc:sldMkLst>
        <pc:graphicFrameChg chg="modGraphic">
          <ac:chgData name="Bettye Locklair" userId="c2d7acf3736df889" providerId="LiveId" clId="{56EAF488-F365-4B60-ACC0-6CA93A4F0BFA}" dt="2021-12-26T13:39:46.827" v="776" actId="6549"/>
          <ac:graphicFrameMkLst>
            <pc:docMk/>
            <pc:sldMk cId="2970963121" sldId="285"/>
            <ac:graphicFrameMk id="4" creationId="{F1A0DF33-8B35-4055-8395-BB5D9ACA20A5}"/>
          </ac:graphicFrameMkLst>
        </pc:graphicFrameChg>
      </pc:sldChg>
      <pc:sldChg chg="add">
        <pc:chgData name="Bettye Locklair" userId="c2d7acf3736df889" providerId="LiveId" clId="{56EAF488-F365-4B60-ACC0-6CA93A4F0BFA}" dt="2021-12-26T13:39:11.574" v="772" actId="2890"/>
        <pc:sldMkLst>
          <pc:docMk/>
          <pc:sldMk cId="2810448937" sldId="286"/>
        </pc:sldMkLst>
      </pc:sldChg>
      <pc:sldChg chg="modSp add mod modNotesTx">
        <pc:chgData name="Bettye Locklair" userId="c2d7acf3736df889" providerId="LiveId" clId="{56EAF488-F365-4B60-ACC0-6CA93A4F0BFA}" dt="2021-12-26T13:44:16.113" v="1003" actId="20577"/>
        <pc:sldMkLst>
          <pc:docMk/>
          <pc:sldMk cId="2016568775" sldId="287"/>
        </pc:sldMkLst>
        <pc:graphicFrameChg chg="modGraphic">
          <ac:chgData name="Bettye Locklair" userId="c2d7acf3736df889" providerId="LiveId" clId="{56EAF488-F365-4B60-ACC0-6CA93A4F0BFA}" dt="2021-12-26T13:41:28.214" v="780" actId="207"/>
          <ac:graphicFrameMkLst>
            <pc:docMk/>
            <pc:sldMk cId="2016568775" sldId="287"/>
            <ac:graphicFrameMk id="4" creationId="{F1A0DF33-8B35-4055-8395-BB5D9ACA20A5}"/>
          </ac:graphicFrameMkLst>
        </pc:graphicFrameChg>
      </pc:sldChg>
      <pc:sldChg chg="add modNotesTx">
        <pc:chgData name="Bettye Locklair" userId="c2d7acf3736df889" providerId="LiveId" clId="{56EAF488-F365-4B60-ACC0-6CA93A4F0BFA}" dt="2021-12-26T13:45:42.392" v="1223" actId="20577"/>
        <pc:sldMkLst>
          <pc:docMk/>
          <pc:sldMk cId="920561915" sldId="288"/>
        </pc:sldMkLst>
      </pc:sldChg>
      <pc:sldChg chg="modSp add mod">
        <pc:chgData name="Bettye Locklair" userId="c2d7acf3736df889" providerId="LiveId" clId="{56EAF488-F365-4B60-ACC0-6CA93A4F0BFA}" dt="2021-12-26T13:46:36.362" v="1227" actId="207"/>
        <pc:sldMkLst>
          <pc:docMk/>
          <pc:sldMk cId="3464620921" sldId="289"/>
        </pc:sldMkLst>
        <pc:graphicFrameChg chg="modGraphic">
          <ac:chgData name="Bettye Locklair" userId="c2d7acf3736df889" providerId="LiveId" clId="{56EAF488-F365-4B60-ACC0-6CA93A4F0BFA}" dt="2021-12-26T13:46:36.362" v="1227" actId="207"/>
          <ac:graphicFrameMkLst>
            <pc:docMk/>
            <pc:sldMk cId="3464620921" sldId="289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47:16.115" v="1231" actId="207"/>
        <pc:sldMkLst>
          <pc:docMk/>
          <pc:sldMk cId="2858630888" sldId="290"/>
        </pc:sldMkLst>
        <pc:graphicFrameChg chg="modGraphic">
          <ac:chgData name="Bettye Locklair" userId="c2d7acf3736df889" providerId="LiveId" clId="{56EAF488-F365-4B60-ACC0-6CA93A4F0BFA}" dt="2021-12-26T13:47:16.115" v="1231" actId="207"/>
          <ac:graphicFrameMkLst>
            <pc:docMk/>
            <pc:sldMk cId="2858630888" sldId="290"/>
            <ac:graphicFrameMk id="4" creationId="{F1A0DF33-8B35-4055-8395-BB5D9ACA20A5}"/>
          </ac:graphicFrameMkLst>
        </pc:graphicFrameChg>
      </pc:sldChg>
      <pc:sldChg chg="modSp add mod">
        <pc:chgData name="Bettye Locklair" userId="c2d7acf3736df889" providerId="LiveId" clId="{56EAF488-F365-4B60-ACC0-6CA93A4F0BFA}" dt="2021-12-26T13:47:43.417" v="1235" actId="207"/>
        <pc:sldMkLst>
          <pc:docMk/>
          <pc:sldMk cId="1285760163" sldId="291"/>
        </pc:sldMkLst>
        <pc:graphicFrameChg chg="modGraphic">
          <ac:chgData name="Bettye Locklair" userId="c2d7acf3736df889" providerId="LiveId" clId="{56EAF488-F365-4B60-ACC0-6CA93A4F0BFA}" dt="2021-12-26T13:47:43.417" v="1235" actId="207"/>
          <ac:graphicFrameMkLst>
            <pc:docMk/>
            <pc:sldMk cId="1285760163" sldId="291"/>
            <ac:graphicFrameMk id="4" creationId="{F1A0DF33-8B35-4055-8395-BB5D9ACA20A5}"/>
          </ac:graphicFrameMkLst>
        </pc:graphicFrameChg>
      </pc:sldChg>
      <pc:sldChg chg="modSp new mod ord setBg modNotesTx">
        <pc:chgData name="Bettye Locklair" userId="c2d7acf3736df889" providerId="LiveId" clId="{56EAF488-F365-4B60-ACC0-6CA93A4F0BFA}" dt="2021-12-26T16:23:37.767" v="2104"/>
        <pc:sldMkLst>
          <pc:docMk/>
          <pc:sldMk cId="3514795503" sldId="292"/>
        </pc:sldMkLst>
        <pc:spChg chg="mod">
          <ac:chgData name="Bettye Locklair" userId="c2d7acf3736df889" providerId="LiveId" clId="{56EAF488-F365-4B60-ACC0-6CA93A4F0BFA}" dt="2021-12-26T16:20:57.978" v="1880" actId="2711"/>
          <ac:spMkLst>
            <pc:docMk/>
            <pc:sldMk cId="3514795503" sldId="292"/>
            <ac:spMk id="2" creationId="{A3980E01-387C-4B40-A1EF-CB4371FD4426}"/>
          </ac:spMkLst>
        </pc:spChg>
        <pc:spChg chg="mod">
          <ac:chgData name="Bettye Locklair" userId="c2d7acf3736df889" providerId="LiveId" clId="{56EAF488-F365-4B60-ACC0-6CA93A4F0BFA}" dt="2021-12-26T16:22:56.904" v="2098" actId="313"/>
          <ac:spMkLst>
            <pc:docMk/>
            <pc:sldMk cId="3514795503" sldId="292"/>
            <ac:spMk id="3" creationId="{0B57E118-96AA-4E9A-8412-6B0AD4D9354A}"/>
          </ac:spMkLst>
        </pc:spChg>
      </pc:sldChg>
      <pc:sldChg chg="add ord">
        <pc:chgData name="Bettye Locklair" userId="c2d7acf3736df889" providerId="LiveId" clId="{56EAF488-F365-4B60-ACC0-6CA93A4F0BFA}" dt="2021-12-26T16:23:16.375" v="2103"/>
        <pc:sldMkLst>
          <pc:docMk/>
          <pc:sldMk cId="1021550518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D66C4-C723-45BD-8B5E-EBC22D5F6282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EE650-FC99-4C8D-A2CC-7321C9994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last day of the year Dec. 31</a:t>
            </a:r>
            <a:r>
              <a:rPr lang="en-US" baseline="30000" dirty="0"/>
              <a:t>st</a:t>
            </a:r>
            <a:r>
              <a:rPr lang="en-US" dirty="0"/>
              <a:t> is Friday &amp; we will likely be counting down until the last few hours and minutes.  Most likely we will look forward to it with great anticipation and joy of a new year.  But could we say that if we were facing our own death.  Unless the Lord returns, we will have a new year and we will die.  Shall we reap glory or shall we reap tears?  The only way we can have confidence in that day is through Jesus Christ.   Examine &amp; imitate His life and you will be able to look forward to your death with anticipation &amp; joy instead of dread &amp; gloom. About 178,000 die every day, about 7,400 every hour, 120 each minute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EE650-FC99-4C8D-A2CC-7321C99944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last day of the year Dec. 31</a:t>
            </a:r>
            <a:r>
              <a:rPr lang="en-US" baseline="30000" dirty="0"/>
              <a:t>st</a:t>
            </a:r>
            <a:r>
              <a:rPr lang="en-US" dirty="0"/>
              <a:t> is Friday &amp; we will likely be counting down until the last few hours and minutes.  Most likely we will look forward to it with great anticipation and joy of a new year.  But could we say that if we were facing our own death.  Unless the Lord returns, we will have a new year and we will die.  Shall we reap glory or shall we reap tears?  The only way we can have confidence in that day is through Jesus Christ.   Examine &amp; imitate His life and you will be able to look forward to your death with anticipation &amp; joy instead of dread &amp; gloom. About 178,000 die every day, about 7,400 every hour, 120 each minute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EE650-FC99-4C8D-A2CC-7321C99944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Entertain yourself- Favorite movie, TV program, video, song, etc. Please yourself with alcohol, drugs, fornication, adultery, lying, cheating, stealing, speeding, rebelling against authority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EE650-FC99-4C8D-A2CC-7321C99944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64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have learned from the example of Christ and are concerned about others needs instead of their own fate because they know where they’re going- Cindy Gay joy &amp; concerned about coworkers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EE650-FC99-4C8D-A2CC-7321C999447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5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year old girl on her birthday enjoying the day driving out in the country apparently safe from all harm and a person who said they wanted to scare her hit her head on and she died on her birthday.  Very likely thought that she had her 3 score &amp; 10 years to live I don’t know anything about her but our lives are like a vapor that appears for a little while &amp; then vanishes away.  Brett </a:t>
            </a:r>
            <a:r>
              <a:rPr lang="en-US" dirty="0" err="1"/>
              <a:t>Narmore</a:t>
            </a:r>
            <a:r>
              <a:rPr lang="en-US" dirty="0"/>
              <a:t> in Wed. Bible class in our study of the Judgment Day in Revelation 20:11-15.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EE650-FC99-4C8D-A2CC-7321C999447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2573-E3EB-45C7-983E-51EE0B9A4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91F1D-5DCB-4364-B797-5997523F3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A55E3-3837-458D-80EF-6B563EE6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4A5C7-FAEE-4F89-9D8C-63945497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F719C-3B4E-4E73-A5E6-7145D74F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8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85BD-94C4-47EC-8D6F-2D7064F6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82588-58BA-4C8B-BE5B-E13EEB044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5D33B-0DD9-4E94-A882-DA20BFFF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8C0A-14A5-42CA-8DC9-C146D815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75F7-A160-4ED9-88CA-091ED6C6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00C3C-D4BE-4CFB-9D04-6D40331AB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5C272-65BE-4096-9DC0-FD22BF2C5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7CFD-F4B7-4857-9CE6-03F2479E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54F57-7B58-475E-B220-5CA44E0F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0FFB-2C24-453A-B87A-1653EDDD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4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FE12-57AC-4DC6-961A-F22F649F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C7FE9-C7BA-451B-90CB-9C49C406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79669-3C2D-4A1D-B4E8-9DBB5C0B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374F4-D4B6-4093-8D48-F1533581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61324-4207-4A72-A388-C27D0337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8450-A9D3-46A3-AD37-6CFB9FBF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EFE1F-D8A0-436E-8F26-D4B81265E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648F3-99C5-4E78-8479-B9053CB4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5032-BA5F-4181-AB03-0F712BED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D4D9F-6008-4A37-AA88-364B157C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2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E062-FA61-4316-B44B-CAC439B0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F07E2-E4DD-4B6D-B5DD-EBB24B6B7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E5825-68C4-47E5-9AD2-3A5404487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91325-3616-4528-8923-E794ED34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AF58B-A289-4678-80F5-038C9CC1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41F02-2B00-4C93-9B74-89B7B056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3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2806-9D76-4165-BDBF-4A433710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BF2CF-DAAD-4A1C-99D5-8AE1A2E95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8A74F-6194-41B7-84C4-34E2B0585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0F55C-E8AF-4A20-A908-7B089E0BF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7B8C0-ECF9-47D3-B0A8-5939A4E82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4B6E7-63F8-4F21-B0C5-99F2A165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5CC185-B700-4881-BBF1-2CCC045C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B7AE2-65BB-41E6-A974-709F8D6B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6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B3DA-0050-4E3F-91A8-B9A9020E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FB7B29-D85A-45A5-941A-33C03C90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8742A-8244-4181-B7A7-B740A4A3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E06B2-3EB9-40BD-B6C4-EFAC8E941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1C11E-C31E-41E6-B695-EC68739BB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31E12-90D8-4F2E-A0BE-542410E6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094AB-1FF6-43CB-8651-7F52FD0D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0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FC5A-0FBF-46B8-859C-E80ECEBB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61618-0412-4D64-815F-1B6301369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F6954-CD60-4846-A969-8C9136BE8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6A859-6F8C-41BC-AE83-39685C23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61174-4DC1-441D-B355-5D2C9F96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BB768-1D77-42F8-B3A9-49F69F83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0234-6E04-4B7D-829D-363A11A5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E5E46-001F-4FCC-8265-0A9D1796D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ED35C-09CE-4886-9802-E7C9FBE75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DE58B-5BD0-412E-9A5F-E4B1F5F8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53C32-D072-4299-9371-95B36555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31C30-4F3A-4A9F-8177-474E2943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9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307B8-5311-4483-82E9-EDB350483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4C758-32CC-434E-862E-919505C74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458DF-A1F6-40E5-A964-91A2F6DD5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F221-8F2B-4C8F-A000-1AC4D610E482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DE6DD-C18E-472F-B795-431E57D9C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47975-FE4D-4B47-8390-7336E0BDD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14E81-D0CC-42AF-A1F6-081EACFA0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80E01-387C-4B40-A1EF-CB4371FD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2113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E118-96AA-4E9A-8412-6B0AD4D9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8228"/>
            <a:ext cx="12192000" cy="560977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431 None of Self and All of Thee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 Take Time to be Holy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 When I Survey the Wondrous Cross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 A Beautiful Life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“Hours to Live- What Will You Do?”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335 Live for Jesus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616 Into our Hands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9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073686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Sympathized with those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were suffering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23:27-29;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21:20-24;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23:37)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48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647630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Sympathized with those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were suffering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23:27-29;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21:20-24;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23:37)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concerned about other people’s needs above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own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(Philippians 2:3-4;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6:10)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7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290896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4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518386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sure his mother and His disciples were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taken care of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14:1-6, 16-18;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19:26)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3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75715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sure his mother and His disciples were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taken care of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14:1-6, 16-18;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19:26)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725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sure his mother and His disciples were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taken care of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14:1-6, 16-18;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19:26)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care of your family obligations and spiritual responsibilities to brethren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Timothy 5:8;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13:34-35)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64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766706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41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551149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Prayed for his persecutors who had Him crucified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26:59-62;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27:20-26;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23:34)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47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989254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Prayed for his persecutors who had Him crucified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26:59-62;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27:20-26;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23:34)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173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Prayed for his persecutors who had Him crucified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26:59-62;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27:20-26;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23:34)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a Christian, repent, pray for forgiveness &amp; for those who sinned against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John 1:9;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6:14-15;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7:60;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4:16)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16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5C18116-5554-4564-AC0F-584CA7EE6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776"/>
            <a:ext cx="12192000" cy="1152842"/>
          </a:xfrm>
        </p:spPr>
        <p:txBody>
          <a:bodyPr>
            <a:normAutofit/>
          </a:bodyPr>
          <a:lstStyle/>
          <a:p>
            <a:r>
              <a:rPr lang="en-US" sz="53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Hours Left to Live- What Would You Do?</a:t>
            </a:r>
          </a:p>
        </p:txBody>
      </p:sp>
      <p:pic>
        <p:nvPicPr>
          <p:cNvPr id="1026" name="Picture 2" descr="End Times &amp;amp; Last Days in the Bible - What Does God Say Will Happen?">
            <a:extLst>
              <a:ext uri="{FF2B5EF4-FFF2-40B4-BE49-F238E27FC236}">
                <a16:creationId xmlns:a16="http://schemas.microsoft.com/office/drawing/2014/main" id="{82124D84-7036-4D50-8FA5-779CB3741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5906"/>
            <a:ext cx="12192000" cy="586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3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786717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880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572998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Joyfully died so that you could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12:2-3; 2:9;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 16:16)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84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688981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Joyfully died so that you could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12:2-3; 2:9;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 16:16)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963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Joyfully died so that you could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12:2-3; 2:9;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 16:16)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 the gospel by being baptized today!  If you have been, tell others so that they might be saved or restored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22:16; Mark 5:19-20;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2:2, 24-26;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5:19-20)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448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D1AF-D141-482C-A37E-069272AD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 everyday as if it you were last for one day it will be!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“Swiftly we’re turning life’s daily pages, quickly the hours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changing to years”, &amp; soon it will be the last one.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our death comes the Judgment Day! (Heb. 9:27)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we reap glory or tears?  Terror or triumph?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overcame the devil who had the power of death so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we don’t have to fear it any longer (Heb. 2:14-15)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along with the Judgment Day (1 John 4:17-18).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094536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55780512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Denied self and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took up His cross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Deny what you desire and take up your cross everyday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912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42302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55780512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Denied self and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took up His cross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Deny what you desire and take up your cross everyday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pleases you or the Lord?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568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459599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8820004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Sympathized with those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are suffering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Concerned about other people’s needs above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own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360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8820004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Sympathized with those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are suffering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Concerned about other people’s needs above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own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concerned only about your own fate or about others’ needs?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561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07289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91471894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sure his mother and disciples were taken care of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care of your family obligations &amp; spiritual responsibilities to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09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194511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513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630536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91471894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Made sure his mother and disciples were taken care of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 care of your family obligations &amp; spiritual responsibilities to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Tell your family you love them, seek reconciliation, and see to their needs or complain about unresolved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grievances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620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453070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63745906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Prayed for his persecutors who had Him crucified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a Christian, repent, pray for forgiveness &amp; for those who sinned against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827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867635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63745906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Prayed for his persecutors who had Him crucified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a Christian, repent, pray for forgiveness &amp; for those who sinned against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 or with painful anguish &amp; despair regret all the bad decisions you have ever made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30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273059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0065535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Joyfully died so that you could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 the gospel today! Tell others that they might be saved or restored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78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04568"/>
              </p:ext>
            </p:extLst>
          </p:nvPr>
        </p:nvGraphicFramePr>
        <p:xfrm>
          <a:off x="0" y="1153551"/>
          <a:ext cx="12192000" cy="581005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0065535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Will You Do?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Joyfully died so that you could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 the gospel today! Tell others that they might be saved or restored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Try to save others or do all that you can to try to save yourself in your sins without a Savior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760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D1AF-D141-482C-A37E-069272AD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knew today that you only had a few hours to live,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you change anything about your life?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not have that opportunity, for you could die of a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tragic accident, sudden heart attack, or in your sleep.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haven’t obeyed the gospel or aren’t serving Him you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in danger of hell fire (2 Thess. 1:7-9; Luke 12:15-20)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you’re godly, those hours will be filled with expectation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joy of eternal life (1 Peter 1:3-9; Hebrews 9:28).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 is the day of salvation, don’t delay- obey today!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80E01-387C-4B40-A1EF-CB4371FD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2113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E118-96AA-4E9A-8412-6B0AD4D9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8228"/>
            <a:ext cx="12192000" cy="560977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431 None of Self and All of Thee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 Take Time to be Holy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 When I Survey the Wondrous Cross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 A Beautiful Life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“Hours to Live- What Will You Do?”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335 Live for Jesus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616 Into our Hands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5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433362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1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01269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Denied himself and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took up His cross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26:39-44, 53-54; Matthew 27:40-44;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22:42;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2:5-8)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3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826906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Denied himself and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took up His cross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26:39-44, 53-54; Matthew 27:40-44;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22:42;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2:5-8)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85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553492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Denied himself and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took up His cross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26:39-44, 53-54; Matthew 27:40-44;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22:42;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2:5-8)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Deny what you desire and take up His cross everyday as you have imitated your Lord throughout your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9:23-26;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2:21-24;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5:19-21, 24)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11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908683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1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You Should Do!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4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98AB-9D0C-4F0F-9051-BE32858B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Hours of Your Life- What Will You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A0DF33-8B35-4055-8395-BB5D9ACA2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397924"/>
              </p:ext>
            </p:extLst>
          </p:nvPr>
        </p:nvGraphicFramePr>
        <p:xfrm>
          <a:off x="0" y="1153551"/>
          <a:ext cx="12192000" cy="57044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11864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05387045"/>
                    </a:ext>
                  </a:extLst>
                </a:gridCol>
              </a:tblGrid>
              <a:tr h="1015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Jesus’ Example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1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33866"/>
                  </a:ext>
                </a:extLst>
              </a:tr>
              <a:tr h="46888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Sympathized with those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were suffering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23:27-29;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21:20-24;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23:37)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96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96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2014</Words>
  <Application>Microsoft Office PowerPoint</Application>
  <PresentationFormat>Widescreen</PresentationFormat>
  <Paragraphs>268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PowerPoint Presentation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Last Hours of Your Life- What Will You Do?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14</cp:revision>
  <dcterms:created xsi:type="dcterms:W3CDTF">2021-12-26T03:07:09Z</dcterms:created>
  <dcterms:modified xsi:type="dcterms:W3CDTF">2021-12-26T20:14:11Z</dcterms:modified>
</cp:coreProperties>
</file>