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60" r:id="rId5"/>
    <p:sldId id="262" r:id="rId6"/>
    <p:sldId id="261" r:id="rId7"/>
    <p:sldId id="259" r:id="rId8"/>
    <p:sldId id="263" r:id="rId9"/>
    <p:sldId id="264" r:id="rId10"/>
    <p:sldId id="265" r:id="rId11"/>
    <p:sldId id="266" r:id="rId12"/>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852"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91189A6-EBB4-46C0-A558-92F7FAF604AE}" type="datetimeFigureOut">
              <a:rPr lang="en-US" smtClean="0"/>
              <a:t>12/25/2013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0188CF4-EE36-4CA1-8DF4-CB3394CC746E}"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9EB93EA-B3D2-4AF9-A0E2-A71012B6047B}" type="datetimeFigureOut">
              <a:rPr lang="en-US" smtClean="0"/>
              <a:pPr/>
              <a:t>12/25/2013</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F7F3B7F3-5DE7-4473-879B-8D777FC195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1306220" rtl="0" eaLnBrk="1" latinLnBrk="0" hangingPunct="1">
      <a:defRPr sz="1700" kern="1200">
        <a:solidFill>
          <a:schemeClr val="tx1"/>
        </a:solidFill>
        <a:latin typeface="+mn-lt"/>
        <a:ea typeface="+mn-ea"/>
        <a:cs typeface="+mn-cs"/>
      </a:defRPr>
    </a:lvl1pPr>
    <a:lvl2pPr marL="653110" algn="l" defTabSz="1306220" rtl="0" eaLnBrk="1" latinLnBrk="0" hangingPunct="1">
      <a:defRPr sz="1700" kern="1200">
        <a:solidFill>
          <a:schemeClr val="tx1"/>
        </a:solidFill>
        <a:latin typeface="+mn-lt"/>
        <a:ea typeface="+mn-ea"/>
        <a:cs typeface="+mn-cs"/>
      </a:defRPr>
    </a:lvl2pPr>
    <a:lvl3pPr marL="1306220" algn="l" defTabSz="1306220" rtl="0" eaLnBrk="1" latinLnBrk="0" hangingPunct="1">
      <a:defRPr sz="1700" kern="1200">
        <a:solidFill>
          <a:schemeClr val="tx1"/>
        </a:solidFill>
        <a:latin typeface="+mn-lt"/>
        <a:ea typeface="+mn-ea"/>
        <a:cs typeface="+mn-cs"/>
      </a:defRPr>
    </a:lvl3pPr>
    <a:lvl4pPr marL="1959331" algn="l" defTabSz="1306220" rtl="0" eaLnBrk="1" latinLnBrk="0" hangingPunct="1">
      <a:defRPr sz="1700" kern="1200">
        <a:solidFill>
          <a:schemeClr val="tx1"/>
        </a:solidFill>
        <a:latin typeface="+mn-lt"/>
        <a:ea typeface="+mn-ea"/>
        <a:cs typeface="+mn-cs"/>
      </a:defRPr>
    </a:lvl4pPr>
    <a:lvl5pPr marL="2612441" algn="l" defTabSz="1306220" rtl="0" eaLnBrk="1" latinLnBrk="0" hangingPunct="1">
      <a:defRPr sz="1700" kern="1200">
        <a:solidFill>
          <a:schemeClr val="tx1"/>
        </a:solidFill>
        <a:latin typeface="+mn-lt"/>
        <a:ea typeface="+mn-ea"/>
        <a:cs typeface="+mn-cs"/>
      </a:defRPr>
    </a:lvl5pPr>
    <a:lvl6pPr marL="3265551" algn="l" defTabSz="1306220" rtl="0" eaLnBrk="1" latinLnBrk="0" hangingPunct="1">
      <a:defRPr sz="1700" kern="1200">
        <a:solidFill>
          <a:schemeClr val="tx1"/>
        </a:solidFill>
        <a:latin typeface="+mn-lt"/>
        <a:ea typeface="+mn-ea"/>
        <a:cs typeface="+mn-cs"/>
      </a:defRPr>
    </a:lvl6pPr>
    <a:lvl7pPr marL="3918661" algn="l" defTabSz="1306220" rtl="0" eaLnBrk="1" latinLnBrk="0" hangingPunct="1">
      <a:defRPr sz="1700" kern="1200">
        <a:solidFill>
          <a:schemeClr val="tx1"/>
        </a:solidFill>
        <a:latin typeface="+mn-lt"/>
        <a:ea typeface="+mn-ea"/>
        <a:cs typeface="+mn-cs"/>
      </a:defRPr>
    </a:lvl7pPr>
    <a:lvl8pPr marL="4571771" algn="l" defTabSz="1306220" rtl="0" eaLnBrk="1" latinLnBrk="0" hangingPunct="1">
      <a:defRPr sz="1700" kern="1200">
        <a:solidFill>
          <a:schemeClr val="tx1"/>
        </a:solidFill>
        <a:latin typeface="+mn-lt"/>
        <a:ea typeface="+mn-ea"/>
        <a:cs typeface="+mn-cs"/>
      </a:defRPr>
    </a:lvl8pPr>
    <a:lvl9pPr marL="5224882" algn="l" defTabSz="130622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F3B7F3-5DE7-4473-879B-8D777FC195C7}"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7FAC30-DCA1-438A-94EF-46E807F2EB6E}" type="datetimeFigureOut">
              <a:rPr lang="en-US" smtClean="0"/>
              <a:pPr/>
              <a:t>12/25/2013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014FA-75C3-45E2-A980-A3E0728B0A9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2C7FAC30-DCA1-438A-94EF-46E807F2EB6E}" type="datetimeFigureOut">
              <a:rPr lang="en-US" smtClean="0"/>
              <a:pPr/>
              <a:t>12/25/2013</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06F014FA-75C3-45E2-A980-A3E0728B0A9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9900" dirty="0" smtClean="0">
                <a:solidFill>
                  <a:srgbClr val="FFFF00"/>
                </a:solidFill>
                <a:latin typeface="Tahoma" pitchFamily="34" charset="0"/>
                <a:ea typeface="Tahoma" pitchFamily="34" charset="0"/>
                <a:cs typeface="Tahoma" pitchFamily="34" charset="0"/>
              </a:rPr>
              <a:t>Satisfied are the Hungry</a:t>
            </a:r>
            <a:endParaRPr lang="en-US" sz="199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Only Jesus can Satisfy your Hunger</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Autofit/>
          </a:bodyPr>
          <a:lstStyle/>
          <a:p>
            <a:pPr marL="609600" indent="-609600" algn="ctr">
              <a:buNone/>
              <a:defRPr/>
            </a:pPr>
            <a:r>
              <a:rPr lang="en-US" sz="4400" dirty="0" smtClean="0">
                <a:solidFill>
                  <a:schemeClr val="bg1"/>
                </a:solidFill>
                <a:latin typeface="Tahoma" pitchFamily="34" charset="0"/>
                <a:ea typeface="Tahoma" pitchFamily="34" charset="0"/>
                <a:cs typeface="Tahoma" pitchFamily="34" charset="0"/>
              </a:rPr>
              <a:t>Jesus said to those who were satisfied in their sins, "Woe to you who are well-fed now, for you shall be hungry.”                               (Luke 6:25)</a:t>
            </a:r>
          </a:p>
          <a:p>
            <a:pPr marL="609600" indent="-609600" algn="ctr">
              <a:buNone/>
              <a:defRPr/>
            </a:pPr>
            <a:endParaRPr lang="en-US" sz="20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But Jesus said to those who are thirsting for righteousness, "Blessed are you who hunger now, for you shall be satisfied” (Luke 6:21).</a:t>
            </a:r>
          </a:p>
          <a:p>
            <a:pPr marL="609600" indent="-609600" algn="ctr">
              <a:buNone/>
              <a:defRPr/>
            </a:pPr>
            <a:endParaRPr lang="en-US" sz="20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Jesus is the only source for satisfying your hunger and eternal life (John 14:6).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defRPr/>
            </a:pPr>
            <a:r>
              <a:rPr lang="en-US" sz="4400" dirty="0" smtClean="0">
                <a:solidFill>
                  <a:schemeClr val="bg1"/>
                </a:solidFill>
                <a:latin typeface="Tahoma" pitchFamily="34" charset="0"/>
                <a:ea typeface="Tahoma" pitchFamily="34" charset="0"/>
                <a:cs typeface="Tahoma" pitchFamily="34" charset="0"/>
              </a:rPr>
              <a:t>If you’re hungry, come eat of the Bread of Life! </a:t>
            </a:r>
          </a:p>
          <a:p>
            <a:pPr marL="609600" indent="-609600" algn="ctr">
              <a:buNone/>
              <a:defRPr/>
            </a:pPr>
            <a:endParaRPr lang="en-US" sz="24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If you’re thirsty, come and drink everlasting life! </a:t>
            </a:r>
          </a:p>
          <a:p>
            <a:pPr marL="609600" indent="-609600" algn="ctr">
              <a:buNone/>
              <a:defRPr/>
            </a:pPr>
            <a:endParaRPr lang="en-US" sz="24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If you are guilty, come, obey the gospel or be restored and be cleansed from your sins!                           (Acts 2:37-38; 22:16; 8:20-22) </a:t>
            </a:r>
          </a:p>
          <a:p>
            <a:pPr marL="609600" indent="-609600" algn="ctr">
              <a:buNone/>
              <a:defRPr/>
            </a:pPr>
            <a:endParaRPr lang="en-US" sz="24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All things are ready, come to the Feast! </a:t>
            </a:r>
          </a:p>
          <a:p>
            <a:pPr marL="609600" indent="-609600" algn="ctr">
              <a:buNone/>
              <a:defRPr/>
            </a:pPr>
            <a:endParaRPr lang="en-US" sz="2000" dirty="0" smtClean="0">
              <a:solidFill>
                <a:schemeClr val="bg1"/>
              </a:solidFill>
              <a:latin typeface="Tahoma" pitchFamily="34" charset="0"/>
              <a:ea typeface="Tahoma" pitchFamily="34" charset="0"/>
              <a:cs typeface="Tahoma" pitchFamily="34" charset="0"/>
            </a:endParaRPr>
          </a:p>
          <a:p>
            <a:pPr marL="609600" indent="-609600" algn="ctr">
              <a:buNone/>
              <a:defRPr/>
            </a:pPr>
            <a:endParaRPr lang="en-US" sz="2000" dirty="0" smtClean="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lnSpcReduction="20000"/>
          </a:bodyPr>
          <a:lstStyle/>
          <a:p>
            <a:pPr marL="609600" indent="-609600" algn="ctr">
              <a:buNone/>
              <a:defRPr/>
            </a:pPr>
            <a:r>
              <a:rPr lang="en-US" sz="4300" dirty="0">
                <a:solidFill>
                  <a:schemeClr val="bg1"/>
                </a:solidFill>
                <a:latin typeface="Tahoma" pitchFamily="34" charset="0"/>
                <a:ea typeface="Tahoma" pitchFamily="34" charset="0"/>
                <a:cs typeface="Tahoma" pitchFamily="34" charset="0"/>
              </a:rPr>
              <a:t>Jesus uses another paradox to describe citizens of </a:t>
            </a:r>
            <a:r>
              <a:rPr lang="en-US" sz="4300" dirty="0" smtClean="0">
                <a:solidFill>
                  <a:schemeClr val="bg1"/>
                </a:solidFill>
                <a:latin typeface="Tahoma" pitchFamily="34" charset="0"/>
                <a:ea typeface="Tahoma" pitchFamily="34" charset="0"/>
                <a:cs typeface="Tahoma" pitchFamily="34" charset="0"/>
              </a:rPr>
              <a:t>His kingdom, “Blessed are </a:t>
            </a:r>
            <a:r>
              <a:rPr lang="en-US" sz="4300" dirty="0">
                <a:solidFill>
                  <a:schemeClr val="bg1"/>
                </a:solidFill>
                <a:latin typeface="Tahoma" pitchFamily="34" charset="0"/>
                <a:ea typeface="Tahoma" pitchFamily="34" charset="0"/>
                <a:cs typeface="Tahoma" pitchFamily="34" charset="0"/>
              </a:rPr>
              <a:t>those who </a:t>
            </a:r>
            <a:r>
              <a:rPr lang="en-US" sz="4300" u="sng" dirty="0">
                <a:solidFill>
                  <a:schemeClr val="bg1"/>
                </a:solidFill>
                <a:latin typeface="Tahoma" pitchFamily="34" charset="0"/>
                <a:ea typeface="Tahoma" pitchFamily="34" charset="0"/>
                <a:cs typeface="Tahoma" pitchFamily="34" charset="0"/>
              </a:rPr>
              <a:t>hunger</a:t>
            </a:r>
            <a:r>
              <a:rPr lang="en-US" sz="4300" dirty="0">
                <a:solidFill>
                  <a:schemeClr val="bg1"/>
                </a:solidFill>
                <a:latin typeface="Tahoma" pitchFamily="34" charset="0"/>
                <a:ea typeface="Tahoma" pitchFamily="34" charset="0"/>
                <a:cs typeface="Tahoma" pitchFamily="34" charset="0"/>
              </a:rPr>
              <a:t> and thirst after </a:t>
            </a:r>
            <a:r>
              <a:rPr lang="en-US" sz="4300" dirty="0" smtClean="0">
                <a:solidFill>
                  <a:schemeClr val="bg1"/>
                </a:solidFill>
                <a:latin typeface="Tahoma" pitchFamily="34" charset="0"/>
                <a:ea typeface="Tahoma" pitchFamily="34" charset="0"/>
                <a:cs typeface="Tahoma" pitchFamily="34" charset="0"/>
              </a:rPr>
              <a:t>righteousness for they shall be </a:t>
            </a:r>
            <a:r>
              <a:rPr lang="en-US" sz="4300" u="sng" dirty="0" smtClean="0">
                <a:solidFill>
                  <a:schemeClr val="bg1"/>
                </a:solidFill>
                <a:latin typeface="Tahoma" pitchFamily="34" charset="0"/>
                <a:ea typeface="Tahoma" pitchFamily="34" charset="0"/>
                <a:cs typeface="Tahoma" pitchFamily="34" charset="0"/>
              </a:rPr>
              <a:t>satisfied</a:t>
            </a:r>
            <a:r>
              <a:rPr lang="en-US" sz="4300" dirty="0" smtClean="0">
                <a:solidFill>
                  <a:schemeClr val="bg1"/>
                </a:solidFill>
                <a:latin typeface="Tahoma" pitchFamily="34" charset="0"/>
                <a:ea typeface="Tahoma" pitchFamily="34" charset="0"/>
                <a:cs typeface="Tahoma" pitchFamily="34" charset="0"/>
              </a:rPr>
              <a:t>” (Matthew 5:6).</a:t>
            </a:r>
          </a:p>
          <a:p>
            <a:pPr marL="609600" indent="-609600" algn="ctr">
              <a:buNone/>
              <a:defRPr/>
            </a:pPr>
            <a:endParaRPr lang="en-US" sz="1900" dirty="0">
              <a:solidFill>
                <a:schemeClr val="bg1"/>
              </a:solidFill>
              <a:latin typeface="Tahoma" pitchFamily="34" charset="0"/>
              <a:ea typeface="Tahoma" pitchFamily="34" charset="0"/>
              <a:cs typeface="Tahoma" pitchFamily="34" charset="0"/>
            </a:endParaRPr>
          </a:p>
          <a:p>
            <a:pPr marL="609600" indent="-609600" algn="ctr">
              <a:buNone/>
              <a:defRPr/>
            </a:pPr>
            <a:r>
              <a:rPr lang="en-US" sz="4300" dirty="0">
                <a:solidFill>
                  <a:schemeClr val="bg1"/>
                </a:solidFill>
                <a:latin typeface="Tahoma" pitchFamily="34" charset="0"/>
                <a:ea typeface="Tahoma" pitchFamily="34" charset="0"/>
                <a:cs typeface="Tahoma" pitchFamily="34" charset="0"/>
              </a:rPr>
              <a:t>God created man in His image and gave him a natural appetite for food and drink so that he would live. </a:t>
            </a:r>
            <a:endParaRPr lang="en-US" sz="4300" dirty="0" smtClean="0">
              <a:solidFill>
                <a:schemeClr val="bg1"/>
              </a:solidFill>
              <a:latin typeface="Tahoma" pitchFamily="34" charset="0"/>
              <a:ea typeface="Tahoma" pitchFamily="34" charset="0"/>
              <a:cs typeface="Tahoma" pitchFamily="34" charset="0"/>
            </a:endParaRPr>
          </a:p>
          <a:p>
            <a:pPr marL="609600" indent="-609600" algn="ctr">
              <a:buNone/>
              <a:defRPr/>
            </a:pPr>
            <a:endParaRPr lang="en-US" sz="19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300" dirty="0">
                <a:solidFill>
                  <a:schemeClr val="bg1"/>
                </a:solidFill>
                <a:latin typeface="Tahoma" pitchFamily="34" charset="0"/>
                <a:ea typeface="Tahoma" pitchFamily="34" charset="0"/>
                <a:cs typeface="Tahoma" pitchFamily="34" charset="0"/>
              </a:rPr>
              <a:t>The first sin was committed when Eve chose to hunger and thirst after the forbidden </a:t>
            </a:r>
            <a:r>
              <a:rPr lang="en-US" sz="4300" dirty="0" smtClean="0">
                <a:solidFill>
                  <a:schemeClr val="bg1"/>
                </a:solidFill>
                <a:latin typeface="Tahoma" pitchFamily="34" charset="0"/>
                <a:ea typeface="Tahoma" pitchFamily="34" charset="0"/>
                <a:cs typeface="Tahoma" pitchFamily="34" charset="0"/>
              </a:rPr>
              <a:t>fruit and partake of it rather than all the authorized fruit in the garden (Gen. 3:2-5).</a:t>
            </a:r>
          </a:p>
          <a:p>
            <a:pPr marL="609600" indent="-609600" algn="ctr">
              <a:buNone/>
              <a:defRPr/>
            </a:pPr>
            <a:endParaRPr lang="en-US" sz="19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300" dirty="0">
                <a:solidFill>
                  <a:schemeClr val="bg1"/>
                </a:solidFill>
                <a:latin typeface="Tahoma" pitchFamily="34" charset="0"/>
                <a:ea typeface="Tahoma" pitchFamily="34" charset="0"/>
                <a:cs typeface="Tahoma" pitchFamily="34" charset="0"/>
              </a:rPr>
              <a:t>The devil deceived Eve by getting her to hunger and thirst after the lust of the flesh, the lust of the eyes, and the pride of </a:t>
            </a:r>
            <a:r>
              <a:rPr lang="en-US" sz="4300" dirty="0" smtClean="0">
                <a:solidFill>
                  <a:schemeClr val="bg1"/>
                </a:solidFill>
                <a:latin typeface="Tahoma" pitchFamily="34" charset="0"/>
                <a:ea typeface="Tahoma" pitchFamily="34" charset="0"/>
                <a:cs typeface="Tahoma" pitchFamily="34" charset="0"/>
              </a:rPr>
              <a:t>life </a:t>
            </a:r>
            <a:r>
              <a:rPr lang="en-US" sz="4300" dirty="0">
                <a:solidFill>
                  <a:schemeClr val="bg1"/>
                </a:solidFill>
                <a:latin typeface="Tahoma" pitchFamily="34" charset="0"/>
                <a:ea typeface="Tahoma" pitchFamily="34" charset="0"/>
                <a:cs typeface="Tahoma" pitchFamily="34" charset="0"/>
              </a:rPr>
              <a:t>(Gen. 3:6</a:t>
            </a:r>
            <a:r>
              <a:rPr lang="en-US" sz="4300"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4630400" cy="8229600"/>
          </a:xfrm>
        </p:spPr>
        <p:txBody>
          <a:bodyPr>
            <a:normAutofit/>
          </a:bodyPr>
          <a:lstStyle/>
          <a:p>
            <a:pPr marL="609600" indent="-609600" algn="ctr">
              <a:buNone/>
              <a:defRPr/>
            </a:pPr>
            <a:r>
              <a:rPr lang="en-US" sz="4000" dirty="0">
                <a:solidFill>
                  <a:schemeClr val="bg1"/>
                </a:solidFill>
                <a:latin typeface="Tahoma" pitchFamily="34" charset="0"/>
                <a:ea typeface="Tahoma" pitchFamily="34" charset="0"/>
                <a:cs typeface="Tahoma" pitchFamily="34" charset="0"/>
              </a:rPr>
              <a:t>The devil tempted Jesus through the same means and we are enticed to hunger and thirst to obey the devil in the same way </a:t>
            </a:r>
            <a:r>
              <a:rPr lang="en-US" sz="4000" dirty="0" smtClean="0">
                <a:solidFill>
                  <a:schemeClr val="bg1"/>
                </a:solidFill>
                <a:latin typeface="Tahoma" pitchFamily="34" charset="0"/>
                <a:ea typeface="Tahoma" pitchFamily="34" charset="0"/>
                <a:cs typeface="Tahoma" pitchFamily="34" charset="0"/>
              </a:rPr>
              <a:t>also </a:t>
            </a:r>
            <a:r>
              <a:rPr lang="en-US" sz="4000" dirty="0">
                <a:solidFill>
                  <a:schemeClr val="bg1"/>
                </a:solidFill>
                <a:latin typeface="Tahoma" pitchFamily="34" charset="0"/>
                <a:ea typeface="Tahoma" pitchFamily="34" charset="0"/>
                <a:cs typeface="Tahoma" pitchFamily="34" charset="0"/>
              </a:rPr>
              <a:t>(Matt. 4:3ff; 1 John 3:8-10; 2:15-17</a:t>
            </a:r>
            <a:r>
              <a:rPr lang="en-US" sz="4000" dirty="0" smtClean="0">
                <a:solidFill>
                  <a:schemeClr val="bg1"/>
                </a:solidFill>
                <a:latin typeface="Tahoma" pitchFamily="34" charset="0"/>
                <a:ea typeface="Tahoma" pitchFamily="34" charset="0"/>
                <a:cs typeface="Tahoma" pitchFamily="34" charset="0"/>
              </a:rPr>
              <a:t>).</a:t>
            </a:r>
            <a:endParaRPr lang="en-US" sz="4000" dirty="0">
              <a:solidFill>
                <a:schemeClr val="bg1"/>
              </a:solidFill>
              <a:latin typeface="Tahoma" pitchFamily="34" charset="0"/>
              <a:ea typeface="Tahoma" pitchFamily="34" charset="0"/>
              <a:cs typeface="Tahoma" pitchFamily="34" charset="0"/>
            </a:endParaRPr>
          </a:p>
          <a:p>
            <a:pPr marL="609600" indent="-609600" algn="ctr">
              <a:buNone/>
              <a:defRPr/>
            </a:pPr>
            <a:endParaRPr lang="en-US" sz="18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When we choose to sin we die spiritually and are separated from </a:t>
            </a:r>
            <a:r>
              <a:rPr lang="en-US" sz="4000" dirty="0" smtClean="0">
                <a:solidFill>
                  <a:schemeClr val="bg1"/>
                </a:solidFill>
                <a:latin typeface="Tahoma" pitchFamily="34" charset="0"/>
                <a:ea typeface="Tahoma" pitchFamily="34" charset="0"/>
                <a:cs typeface="Tahoma" pitchFamily="34" charset="0"/>
              </a:rPr>
              <a:t>God </a:t>
            </a:r>
            <a:r>
              <a:rPr lang="en-US" sz="4000" dirty="0">
                <a:solidFill>
                  <a:schemeClr val="bg1"/>
                </a:solidFill>
                <a:latin typeface="Tahoma" pitchFamily="34" charset="0"/>
                <a:ea typeface="Tahoma" pitchFamily="34" charset="0"/>
                <a:cs typeface="Tahoma" pitchFamily="34" charset="0"/>
              </a:rPr>
              <a:t>(Js. 1:13-16; Is. 59:1-2). </a:t>
            </a:r>
            <a:endParaRPr lang="en-US" sz="2400" dirty="0">
              <a:solidFill>
                <a:schemeClr val="bg1"/>
              </a:solidFill>
              <a:latin typeface="Tahoma" pitchFamily="34" charset="0"/>
              <a:ea typeface="Tahoma" pitchFamily="34" charset="0"/>
              <a:cs typeface="Tahoma" pitchFamily="34" charset="0"/>
            </a:endParaRPr>
          </a:p>
          <a:p>
            <a:pPr marL="609600" indent="-609600" algn="ctr">
              <a:buNone/>
              <a:defRPr/>
            </a:pPr>
            <a:r>
              <a:rPr lang="en-US" sz="1200" dirty="0">
                <a:solidFill>
                  <a:schemeClr val="bg1"/>
                </a:solidFill>
                <a:latin typeface="Tahoma" pitchFamily="34" charset="0"/>
                <a:ea typeface="Tahoma" pitchFamily="34" charset="0"/>
                <a:cs typeface="Tahoma" pitchFamily="34" charset="0"/>
              </a:rPr>
              <a:t>  </a:t>
            </a:r>
            <a:r>
              <a:rPr lang="en-US" sz="1200" dirty="0" smtClean="0">
                <a:solidFill>
                  <a:schemeClr val="bg1"/>
                </a:solidFill>
                <a:latin typeface="Tahoma" pitchFamily="34" charset="0"/>
                <a:ea typeface="Tahoma" pitchFamily="34" charset="0"/>
                <a:cs typeface="Tahoma" pitchFamily="34" charset="0"/>
              </a:rPr>
              <a:t>                     </a:t>
            </a:r>
            <a:endParaRPr lang="en-US" sz="12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We must follow </a:t>
            </a:r>
            <a:r>
              <a:rPr lang="en-US" sz="4000" dirty="0" smtClean="0">
                <a:solidFill>
                  <a:schemeClr val="bg1"/>
                </a:solidFill>
                <a:latin typeface="Tahoma" pitchFamily="34" charset="0"/>
                <a:ea typeface="Tahoma" pitchFamily="34" charset="0"/>
                <a:cs typeface="Tahoma" pitchFamily="34" charset="0"/>
              </a:rPr>
              <a:t>Jesus’ example </a:t>
            </a:r>
            <a:r>
              <a:rPr lang="en-US" sz="4000" dirty="0">
                <a:solidFill>
                  <a:schemeClr val="bg1"/>
                </a:solidFill>
                <a:latin typeface="Tahoma" pitchFamily="34" charset="0"/>
                <a:ea typeface="Tahoma" pitchFamily="34" charset="0"/>
                <a:cs typeface="Tahoma" pitchFamily="34" charset="0"/>
              </a:rPr>
              <a:t>who hungered and thirsted after righteousness </a:t>
            </a:r>
            <a:r>
              <a:rPr lang="en-US" sz="4000" dirty="0" smtClean="0">
                <a:solidFill>
                  <a:schemeClr val="bg1"/>
                </a:solidFill>
                <a:latin typeface="Tahoma" pitchFamily="34" charset="0"/>
                <a:ea typeface="Tahoma" pitchFamily="34" charset="0"/>
                <a:cs typeface="Tahoma" pitchFamily="34" charset="0"/>
              </a:rPr>
              <a:t>(God’s word) </a:t>
            </a:r>
            <a:r>
              <a:rPr lang="en-US" sz="4000" dirty="0">
                <a:solidFill>
                  <a:schemeClr val="bg1"/>
                </a:solidFill>
                <a:latin typeface="Tahoma" pitchFamily="34" charset="0"/>
                <a:ea typeface="Tahoma" pitchFamily="34" charset="0"/>
                <a:cs typeface="Tahoma" pitchFamily="34" charset="0"/>
              </a:rPr>
              <a:t>instead of turning the stones into bread </a:t>
            </a:r>
            <a:r>
              <a:rPr lang="en-US" sz="4000" dirty="0" smtClean="0">
                <a:solidFill>
                  <a:schemeClr val="bg1"/>
                </a:solidFill>
                <a:latin typeface="Tahoma" pitchFamily="34" charset="0"/>
                <a:ea typeface="Tahoma" pitchFamily="34" charset="0"/>
                <a:cs typeface="Tahoma" pitchFamily="34" charset="0"/>
              </a:rPr>
              <a:t>after fasting for forty days (Matt. 4:3-4).</a:t>
            </a:r>
            <a:endParaRPr lang="en-US" sz="12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1200" dirty="0" smtClean="0">
                <a:solidFill>
                  <a:schemeClr val="bg1"/>
                </a:solidFill>
                <a:latin typeface="Tahoma" pitchFamily="34" charset="0"/>
                <a:ea typeface="Tahoma" pitchFamily="34" charset="0"/>
                <a:cs typeface="Tahoma" pitchFamily="34" charset="0"/>
              </a:rPr>
              <a:t> </a:t>
            </a:r>
          </a:p>
          <a:p>
            <a:pPr marL="609600" indent="-609600" algn="ctr">
              <a:buNone/>
              <a:defRPr/>
            </a:pPr>
            <a:r>
              <a:rPr lang="en-US" sz="4000" dirty="0">
                <a:solidFill>
                  <a:schemeClr val="bg1"/>
                </a:solidFill>
                <a:latin typeface="Tahoma" pitchFamily="34" charset="0"/>
                <a:ea typeface="Tahoma" pitchFamily="34" charset="0"/>
                <a:cs typeface="Tahoma" pitchFamily="34" charset="0"/>
              </a:rPr>
              <a:t>We should yearn for righteousness in the same way that a starving person seeks after food and as a man dying of thirst desires water in the desert. </a:t>
            </a:r>
            <a:r>
              <a:rPr lang="en-US" sz="4000" dirty="0" smtClean="0">
                <a:solidFill>
                  <a:schemeClr val="bg1"/>
                </a:solidFill>
                <a:latin typeface="Tahoma" pitchFamily="34" charset="0"/>
                <a:ea typeface="Tahoma" pitchFamily="34" charset="0"/>
                <a:cs typeface="Tahoma" pitchFamily="34" charset="0"/>
              </a:rPr>
              <a:t> What are you craving?</a:t>
            </a:r>
            <a:endParaRPr lang="en-US" sz="4000" dirty="0">
              <a:solidFill>
                <a:schemeClr val="bg1"/>
              </a:solidFill>
              <a:latin typeface="Tahoma" pitchFamily="34" charset="0"/>
              <a:ea typeface="Tahoma" pitchFamily="34" charset="0"/>
              <a:cs typeface="Tahoma" pitchFamily="34" charset="0"/>
            </a:endParaRPr>
          </a:p>
          <a:p>
            <a:pPr marL="609600" indent="-609600">
              <a:buNone/>
              <a:defRPr/>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Hunger &amp; Thirst to be Right with God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defRPr/>
            </a:pPr>
            <a:r>
              <a:rPr lang="en-US" sz="4400" dirty="0" smtClean="0">
                <a:solidFill>
                  <a:schemeClr val="bg1"/>
                </a:solidFill>
                <a:latin typeface="Tahoma" pitchFamily="34" charset="0"/>
                <a:ea typeface="Tahoma" pitchFamily="34" charset="0"/>
                <a:cs typeface="Tahoma" pitchFamily="34" charset="0"/>
              </a:rPr>
              <a:t>We must have a great appetite that desires with every fiber of our being to be right with God. </a:t>
            </a:r>
          </a:p>
          <a:p>
            <a:pPr marL="609600" indent="-609600" algn="ctr">
              <a:buNone/>
              <a:defRPr/>
            </a:pPr>
            <a:endParaRPr lang="en-US" sz="22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Jesus was baptized to fulfill all righteousness and we are buried with Christ in baptism so that our sins will be washed away by His blood (Matt. 3:15; Rom. 6:3-4). </a:t>
            </a:r>
          </a:p>
          <a:p>
            <a:pPr marL="609600" indent="-609600" algn="ctr">
              <a:buNone/>
              <a:defRPr/>
            </a:pPr>
            <a:endParaRPr lang="en-US" sz="22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Timothy was taught the Scriptures by his mother and grandmother which gave him the wisdom to be right with God through Jesus Christ (2 Tim. 1:5; 3:15).</a:t>
            </a:r>
          </a:p>
          <a:p>
            <a:pPr marL="609600" indent="-609600" algn="ctr">
              <a:buNone/>
              <a:defRPr/>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Hunger &amp; Thirst to be Right with God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Autofit/>
          </a:bodyPr>
          <a:lstStyle/>
          <a:p>
            <a:pPr marL="609600" indent="-609600" algn="ctr">
              <a:buNone/>
              <a:defRPr/>
            </a:pPr>
            <a:r>
              <a:rPr lang="en-US" sz="4200" dirty="0" smtClean="0">
                <a:solidFill>
                  <a:schemeClr val="bg1"/>
                </a:solidFill>
                <a:latin typeface="Tahoma" pitchFamily="34" charset="0"/>
                <a:ea typeface="Tahoma" pitchFamily="34" charset="0"/>
                <a:cs typeface="Tahoma" pitchFamily="34" charset="0"/>
              </a:rPr>
              <a:t>The apostle Paul heard from the brethren at </a:t>
            </a:r>
            <a:r>
              <a:rPr lang="en-US" sz="4200" dirty="0" err="1" smtClean="0">
                <a:solidFill>
                  <a:schemeClr val="bg1"/>
                </a:solidFill>
                <a:latin typeface="Tahoma" pitchFamily="34" charset="0"/>
                <a:ea typeface="Tahoma" pitchFamily="34" charset="0"/>
                <a:cs typeface="Tahoma" pitchFamily="34" charset="0"/>
              </a:rPr>
              <a:t>Lystra</a:t>
            </a:r>
            <a:r>
              <a:rPr lang="en-US" sz="4200" dirty="0" smtClean="0">
                <a:solidFill>
                  <a:schemeClr val="bg1"/>
                </a:solidFill>
                <a:latin typeface="Tahoma" pitchFamily="34" charset="0"/>
                <a:ea typeface="Tahoma" pitchFamily="34" charset="0"/>
                <a:cs typeface="Tahoma" pitchFamily="34" charset="0"/>
              </a:rPr>
              <a:t> and </a:t>
            </a:r>
            <a:r>
              <a:rPr lang="en-US" sz="4200" dirty="0" err="1" smtClean="0">
                <a:solidFill>
                  <a:schemeClr val="bg1"/>
                </a:solidFill>
                <a:latin typeface="Tahoma" pitchFamily="34" charset="0"/>
                <a:ea typeface="Tahoma" pitchFamily="34" charset="0"/>
                <a:cs typeface="Tahoma" pitchFamily="34" charset="0"/>
              </a:rPr>
              <a:t>Iconium</a:t>
            </a:r>
            <a:r>
              <a:rPr lang="en-US" sz="4200" dirty="0" smtClean="0">
                <a:solidFill>
                  <a:schemeClr val="bg1"/>
                </a:solidFill>
                <a:latin typeface="Tahoma" pitchFamily="34" charset="0"/>
                <a:ea typeface="Tahoma" pitchFamily="34" charset="0"/>
                <a:cs typeface="Tahoma" pitchFamily="34" charset="0"/>
              </a:rPr>
              <a:t> concerning Timothy’s righteousness and desired to take him on his preaching journeys (Acts 16:2-3). </a:t>
            </a:r>
          </a:p>
          <a:p>
            <a:pPr marL="609600" indent="-609600" algn="ctr">
              <a:buNone/>
              <a:defRPr/>
            </a:pPr>
            <a:endParaRPr lang="en-US" sz="24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200" dirty="0" smtClean="0">
                <a:solidFill>
                  <a:schemeClr val="bg1"/>
                </a:solidFill>
                <a:latin typeface="Tahoma" pitchFamily="34" charset="0"/>
                <a:ea typeface="Tahoma" pitchFamily="34" charset="0"/>
                <a:cs typeface="Tahoma" pitchFamily="34" charset="0"/>
              </a:rPr>
              <a:t>Timothy was constantly nourished in the words of the faith so that he went from the milk to the meat of the word as he preached and practiced righteousness as Paul testifies.                                            (1 Corinthians 4:17; Philippians 2:20-22) </a:t>
            </a:r>
          </a:p>
          <a:p>
            <a:pPr marL="609600" indent="-609600" algn="ctr">
              <a:buNone/>
              <a:defRPr/>
            </a:pPr>
            <a:endParaRPr lang="en-US" sz="24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200" dirty="0" smtClean="0">
                <a:solidFill>
                  <a:schemeClr val="bg1"/>
                </a:solidFill>
                <a:latin typeface="Tahoma" pitchFamily="34" charset="0"/>
                <a:ea typeface="Tahoma" pitchFamily="34" charset="0"/>
                <a:cs typeface="Tahoma" pitchFamily="34" charset="0"/>
              </a:rPr>
              <a:t>Are you hungering and thirsting to be right with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Hunger &amp; Thirst like a Newborn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marL="609600" indent="-609600" algn="ctr">
              <a:buNone/>
              <a:defRPr/>
            </a:pPr>
            <a:r>
              <a:rPr lang="en-US" sz="4000" dirty="0" smtClean="0">
                <a:solidFill>
                  <a:schemeClr val="bg1"/>
                </a:solidFill>
                <a:latin typeface="Tahoma" pitchFamily="34" charset="0"/>
                <a:ea typeface="Tahoma" pitchFamily="34" charset="0"/>
                <a:cs typeface="Tahoma" pitchFamily="34" charset="0"/>
              </a:rPr>
              <a:t>“Like </a:t>
            </a:r>
            <a:r>
              <a:rPr lang="en-US" sz="4000" dirty="0">
                <a:solidFill>
                  <a:schemeClr val="bg1"/>
                </a:solidFill>
                <a:latin typeface="Tahoma" pitchFamily="34" charset="0"/>
                <a:ea typeface="Tahoma" pitchFamily="34" charset="0"/>
                <a:cs typeface="Tahoma" pitchFamily="34" charset="0"/>
              </a:rPr>
              <a:t>newborn babies, long for the pure milk of the word, so that by it you may grow in respect to salvation, if you have tasted the kindness of the </a:t>
            </a:r>
            <a:r>
              <a:rPr lang="en-US" sz="4000" dirty="0" smtClean="0">
                <a:solidFill>
                  <a:schemeClr val="bg1"/>
                </a:solidFill>
                <a:latin typeface="Tahoma" pitchFamily="34" charset="0"/>
                <a:ea typeface="Tahoma" pitchFamily="34" charset="0"/>
                <a:cs typeface="Tahoma" pitchFamily="34" charset="0"/>
              </a:rPr>
              <a:t>Lord” </a:t>
            </a:r>
            <a:r>
              <a:rPr lang="en-US" sz="4000" dirty="0">
                <a:solidFill>
                  <a:schemeClr val="bg1"/>
                </a:solidFill>
                <a:latin typeface="Tahoma" pitchFamily="34" charset="0"/>
                <a:ea typeface="Tahoma" pitchFamily="34" charset="0"/>
                <a:cs typeface="Tahoma" pitchFamily="34" charset="0"/>
              </a:rPr>
              <a:t>(1 Peter 2:2-3</a:t>
            </a:r>
            <a:r>
              <a:rPr lang="en-US" sz="4000" dirty="0" smtClean="0">
                <a:solidFill>
                  <a:schemeClr val="bg1"/>
                </a:solidFill>
                <a:latin typeface="Tahoma" pitchFamily="34" charset="0"/>
                <a:ea typeface="Tahoma" pitchFamily="34" charset="0"/>
                <a:cs typeface="Tahoma" pitchFamily="34" charset="0"/>
              </a:rPr>
              <a:t>). </a:t>
            </a:r>
            <a:endParaRPr lang="en-US" sz="4000" dirty="0">
              <a:solidFill>
                <a:schemeClr val="bg1"/>
              </a:solidFill>
              <a:latin typeface="Tahoma" pitchFamily="34" charset="0"/>
              <a:ea typeface="Tahoma" pitchFamily="34" charset="0"/>
              <a:cs typeface="Tahoma" pitchFamily="34" charset="0"/>
            </a:endParaRPr>
          </a:p>
          <a:p>
            <a:pPr marL="609600" indent="-609600" algn="ctr">
              <a:buNone/>
              <a:defRPr/>
            </a:pPr>
            <a:endParaRPr lang="en-US" sz="13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When we love </a:t>
            </a:r>
            <a:r>
              <a:rPr lang="en-US" sz="4000" dirty="0" smtClean="0">
                <a:solidFill>
                  <a:schemeClr val="bg1"/>
                </a:solidFill>
                <a:latin typeface="Tahoma" pitchFamily="34" charset="0"/>
                <a:ea typeface="Tahoma" pitchFamily="34" charset="0"/>
                <a:cs typeface="Tahoma" pitchFamily="34" charset="0"/>
              </a:rPr>
              <a:t>something, we </a:t>
            </a:r>
            <a:r>
              <a:rPr lang="en-US" sz="4000" dirty="0">
                <a:solidFill>
                  <a:schemeClr val="bg1"/>
                </a:solidFill>
                <a:latin typeface="Tahoma" pitchFamily="34" charset="0"/>
                <a:ea typeface="Tahoma" pitchFamily="34" charset="0"/>
                <a:cs typeface="Tahoma" pitchFamily="34" charset="0"/>
              </a:rPr>
              <a:t>want more and more of </a:t>
            </a:r>
            <a:r>
              <a:rPr lang="en-US" sz="4000" dirty="0" smtClean="0">
                <a:solidFill>
                  <a:schemeClr val="bg1"/>
                </a:solidFill>
                <a:latin typeface="Tahoma" pitchFamily="34" charset="0"/>
                <a:ea typeface="Tahoma" pitchFamily="34" charset="0"/>
                <a:cs typeface="Tahoma" pitchFamily="34" charset="0"/>
              </a:rPr>
              <a:t>it because </a:t>
            </a:r>
            <a:r>
              <a:rPr lang="en-US" sz="4000" dirty="0">
                <a:solidFill>
                  <a:schemeClr val="bg1"/>
                </a:solidFill>
                <a:latin typeface="Tahoma" pitchFamily="34" charset="0"/>
                <a:ea typeface="Tahoma" pitchFamily="34" charset="0"/>
                <a:cs typeface="Tahoma" pitchFamily="34" charset="0"/>
              </a:rPr>
              <a:t>it tastes so good to us. </a:t>
            </a:r>
          </a:p>
          <a:p>
            <a:pPr marL="609600" indent="-609600" algn="ctr">
              <a:buNone/>
              <a:defRPr/>
            </a:pPr>
            <a:r>
              <a:rPr lang="en-US" sz="2000" dirty="0" smtClean="0">
                <a:solidFill>
                  <a:schemeClr val="bg1"/>
                </a:solidFill>
                <a:latin typeface="Tahoma" pitchFamily="34" charset="0"/>
                <a:ea typeface="Tahoma" pitchFamily="34" charset="0"/>
                <a:cs typeface="Tahoma" pitchFamily="34" charset="0"/>
              </a:rPr>
              <a:t>                      </a:t>
            </a:r>
            <a:endParaRPr lang="en-US" sz="2000" dirty="0">
              <a:solidFill>
                <a:schemeClr val="bg1"/>
              </a:solidFill>
              <a:latin typeface="Tahoma" pitchFamily="34" charset="0"/>
              <a:ea typeface="Tahoma" pitchFamily="34" charset="0"/>
              <a:cs typeface="Tahoma" pitchFamily="34" charset="0"/>
            </a:endParaRPr>
          </a:p>
          <a:p>
            <a:pPr marL="609600" indent="-609600" algn="ctr">
              <a:buNone/>
              <a:defRPr/>
            </a:pPr>
            <a:r>
              <a:rPr lang="en-US" sz="4000" dirty="0">
                <a:solidFill>
                  <a:schemeClr val="bg1"/>
                </a:solidFill>
                <a:latin typeface="Tahoma" pitchFamily="34" charset="0"/>
                <a:ea typeface="Tahoma" pitchFamily="34" charset="0"/>
                <a:cs typeface="Tahoma" pitchFamily="34" charset="0"/>
              </a:rPr>
              <a:t>We have tasted the bitter fruit of sin but now </a:t>
            </a:r>
            <a:r>
              <a:rPr lang="en-US" sz="4000" dirty="0" smtClean="0">
                <a:solidFill>
                  <a:schemeClr val="bg1"/>
                </a:solidFill>
                <a:latin typeface="Tahoma" pitchFamily="34" charset="0"/>
                <a:ea typeface="Tahoma" pitchFamily="34" charset="0"/>
                <a:cs typeface="Tahoma" pitchFamily="34" charset="0"/>
              </a:rPr>
              <a:t>are </a:t>
            </a:r>
            <a:r>
              <a:rPr lang="en-US" sz="4000" dirty="0">
                <a:solidFill>
                  <a:schemeClr val="bg1"/>
                </a:solidFill>
                <a:latin typeface="Tahoma" pitchFamily="34" charset="0"/>
                <a:ea typeface="Tahoma" pitchFamily="34" charset="0"/>
                <a:cs typeface="Tahoma" pitchFamily="34" charset="0"/>
              </a:rPr>
              <a:t>born again to a living hope through the </a:t>
            </a:r>
            <a:r>
              <a:rPr lang="en-US" sz="4000" dirty="0" smtClean="0">
                <a:solidFill>
                  <a:schemeClr val="bg1"/>
                </a:solidFill>
                <a:latin typeface="Tahoma" pitchFamily="34" charset="0"/>
                <a:ea typeface="Tahoma" pitchFamily="34" charset="0"/>
                <a:cs typeface="Tahoma" pitchFamily="34" charset="0"/>
              </a:rPr>
              <a:t>word </a:t>
            </a:r>
            <a:r>
              <a:rPr lang="en-US" sz="4000" dirty="0">
                <a:solidFill>
                  <a:schemeClr val="bg1"/>
                </a:solidFill>
                <a:latin typeface="Tahoma" pitchFamily="34" charset="0"/>
                <a:ea typeface="Tahoma" pitchFamily="34" charset="0"/>
                <a:cs typeface="Tahoma" pitchFamily="34" charset="0"/>
              </a:rPr>
              <a:t>of </a:t>
            </a:r>
            <a:r>
              <a:rPr lang="en-US" sz="4000" dirty="0" smtClean="0">
                <a:solidFill>
                  <a:schemeClr val="bg1"/>
                </a:solidFill>
                <a:latin typeface="Tahoma" pitchFamily="34" charset="0"/>
                <a:ea typeface="Tahoma" pitchFamily="34" charset="0"/>
                <a:cs typeface="Tahoma" pitchFamily="34" charset="0"/>
              </a:rPr>
              <a:t>God </a:t>
            </a:r>
            <a:r>
              <a:rPr lang="en-US" sz="4000" dirty="0">
                <a:solidFill>
                  <a:schemeClr val="bg1"/>
                </a:solidFill>
                <a:latin typeface="Tahoma" pitchFamily="34" charset="0"/>
                <a:ea typeface="Tahoma" pitchFamily="34" charset="0"/>
                <a:cs typeface="Tahoma" pitchFamily="34" charset="0"/>
              </a:rPr>
              <a:t>(1 Peter 1:22-25</a:t>
            </a:r>
            <a:r>
              <a:rPr lang="en-US" sz="4000" dirty="0" smtClean="0">
                <a:solidFill>
                  <a:schemeClr val="bg1"/>
                </a:solidFill>
                <a:latin typeface="Tahoma" pitchFamily="34" charset="0"/>
                <a:ea typeface="Tahoma" pitchFamily="34" charset="0"/>
                <a:cs typeface="Tahoma" pitchFamily="34" charset="0"/>
              </a:rPr>
              <a:t>) and so we want to put away malice, hypocrisy, envy, slander, and evil speaking (1 Peter 2:1). </a:t>
            </a:r>
          </a:p>
          <a:p>
            <a:pPr marL="609600" indent="-609600" algn="ctr">
              <a:buNone/>
              <a:defRPr/>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Hunger &amp; Thirst like a Newborn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Autofit/>
          </a:bodyPr>
          <a:lstStyle/>
          <a:p>
            <a:pPr marL="609600" indent="-609600" algn="ctr">
              <a:buNone/>
              <a:defRPr/>
            </a:pPr>
            <a:r>
              <a:rPr lang="en-US" sz="4400" dirty="0" smtClean="0">
                <a:solidFill>
                  <a:schemeClr val="bg1"/>
                </a:solidFill>
                <a:latin typeface="Tahoma" pitchFamily="34" charset="0"/>
                <a:ea typeface="Tahoma" pitchFamily="34" charset="0"/>
                <a:cs typeface="Tahoma" pitchFamily="34" charset="0"/>
              </a:rPr>
              <a:t>“O taste and see that the LORD is good; How blessed is the man who takes refuge in Him!” (Psalms 34:8) </a:t>
            </a:r>
          </a:p>
          <a:p>
            <a:pPr marL="609600" indent="-609600" algn="ctr">
              <a:buNone/>
              <a:defRPr/>
            </a:pPr>
            <a:endParaRPr lang="en-US" sz="20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Little children have so much joy for the word of God that Jesus told them that unless the adults were converted and became like them they would not go to heaven (Matt. 18:3). </a:t>
            </a:r>
          </a:p>
          <a:p>
            <a:pPr marL="609600" indent="-609600" algn="ctr">
              <a:buNone/>
              <a:defRPr/>
            </a:pPr>
            <a:endParaRPr lang="en-US" sz="20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Are you hungering and thirsting for the word of God like a newborn baby desires that milk?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Hunger &amp; Thirst after other Things</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Autofit/>
          </a:bodyPr>
          <a:lstStyle/>
          <a:p>
            <a:pPr marL="609600" indent="-609600" algn="ctr">
              <a:buNone/>
              <a:defRPr/>
            </a:pPr>
            <a:r>
              <a:rPr lang="en-US" sz="4400" dirty="0" smtClean="0">
                <a:solidFill>
                  <a:schemeClr val="bg1"/>
                </a:solidFill>
                <a:latin typeface="Tahoma" pitchFamily="34" charset="0"/>
                <a:ea typeface="Tahoma" pitchFamily="34" charset="0"/>
                <a:cs typeface="Tahoma" pitchFamily="34" charset="0"/>
              </a:rPr>
              <a:t>Many are ignorant of God’s righteousness and thus seek to establish their own instead of submitting themselves to the gospel of Christ (Romans 10:3-4; 1:16-17)</a:t>
            </a:r>
          </a:p>
          <a:p>
            <a:pPr marL="609600" indent="-609600" algn="ctr">
              <a:buNone/>
              <a:defRPr/>
            </a:pPr>
            <a:endParaRPr lang="en-US" sz="20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When they hear God’s word, Satan comes and takes it away (Mark 4:15). </a:t>
            </a:r>
          </a:p>
          <a:p>
            <a:pPr marL="609600" indent="-609600" algn="ctr">
              <a:buNone/>
              <a:defRPr/>
            </a:pPr>
            <a:endParaRPr lang="en-US" sz="20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Thus they disregard God’s law and seek to satisfy their sinful lusts (alcohol, gambling, dancing, sexual immorality, etc.) (Ephesians 4:17-19; 1 Peter 4:3)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Jesus is the Bread of Life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Autofit/>
          </a:bodyPr>
          <a:lstStyle/>
          <a:p>
            <a:pPr marL="609600" indent="-609600" algn="ctr">
              <a:buNone/>
              <a:defRPr/>
            </a:pPr>
            <a:r>
              <a:rPr lang="en-US" sz="4400" dirty="0" smtClean="0">
                <a:solidFill>
                  <a:schemeClr val="bg1"/>
                </a:solidFill>
                <a:latin typeface="Tahoma" pitchFamily="34" charset="0"/>
                <a:ea typeface="Tahoma" pitchFamily="34" charset="0"/>
                <a:cs typeface="Tahoma" pitchFamily="34" charset="0"/>
              </a:rPr>
              <a:t>Just as Jesus satisfied the 5,000 men with 5 loaves and 2 fishes with much leftover, “Blessed are those who hunger and thirst after righteousness for they shall be satisfied”  (Matthew 5:6)</a:t>
            </a:r>
          </a:p>
          <a:p>
            <a:pPr marL="609600" indent="-609600" algn="ctr">
              <a:buNone/>
              <a:defRPr/>
            </a:pPr>
            <a:endParaRPr lang="en-US" sz="14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Jesus said, "I am the bread of life. He who comes to Me shall never hunger, and he who believes in Me shall never thirst” (John 6:35).</a:t>
            </a:r>
          </a:p>
          <a:p>
            <a:pPr marL="609600" indent="-609600" algn="ctr">
              <a:buNone/>
              <a:defRPr/>
            </a:pPr>
            <a:endParaRPr lang="en-US" sz="1400" dirty="0" smtClean="0">
              <a:solidFill>
                <a:schemeClr val="bg1"/>
              </a:solidFill>
              <a:latin typeface="Tahoma" pitchFamily="34" charset="0"/>
              <a:ea typeface="Tahoma" pitchFamily="34" charset="0"/>
              <a:cs typeface="Tahoma" pitchFamily="34" charset="0"/>
            </a:endParaRPr>
          </a:p>
          <a:p>
            <a:pPr marL="609600" indent="-609600" algn="ctr">
              <a:buNone/>
              <a:defRPr/>
            </a:pPr>
            <a:r>
              <a:rPr lang="en-US" sz="4400" dirty="0" smtClean="0">
                <a:solidFill>
                  <a:schemeClr val="bg1"/>
                </a:solidFill>
                <a:latin typeface="Tahoma" pitchFamily="34" charset="0"/>
                <a:ea typeface="Tahoma" pitchFamily="34" charset="0"/>
                <a:cs typeface="Tahoma" pitchFamily="34" charset="0"/>
              </a:rPr>
              <a:t>Why would you perish in your sins hungering and thirsting after things that don’t satisfy?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1165</TotalTime>
  <Words>965</Words>
  <Application>Microsoft Office PowerPoint</Application>
  <PresentationFormat>Custom</PresentationFormat>
  <Paragraphs>76</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Satisfied are the Hungry</vt:lpstr>
      <vt:lpstr>Introduction</vt:lpstr>
      <vt:lpstr>Slide 3</vt:lpstr>
      <vt:lpstr>Hunger &amp; Thirst to be Right with God</vt:lpstr>
      <vt:lpstr>Hunger &amp; Thirst to be Right with God</vt:lpstr>
      <vt:lpstr>Hunger &amp; Thirst like a Newborn</vt:lpstr>
      <vt:lpstr>Hunger &amp; Thirst like a Newborn</vt:lpstr>
      <vt:lpstr>Hunger &amp; Thirst after other Things</vt:lpstr>
      <vt:lpstr>Jesus is the Bread of Life</vt:lpstr>
      <vt:lpstr>Only Jesus can Satisfy your Hunger</vt:lpstr>
      <vt:lpstr>Conclusion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Satisfied are the Hungry</dc:title>
  <dc:creator>Steven Lawrence Locklair</dc:creator>
  <cp:lastModifiedBy>Steven Lawrence Locklair</cp:lastModifiedBy>
  <cp:revision>5</cp:revision>
  <dcterms:created xsi:type="dcterms:W3CDTF">2013-12-06T20:37:34Z</dcterms:created>
  <dcterms:modified xsi:type="dcterms:W3CDTF">2013-12-26T00:09:08Z</dcterms:modified>
</cp:coreProperties>
</file>