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9" r:id="rId2"/>
    <p:sldId id="256" r:id="rId3"/>
    <p:sldId id="257" r:id="rId4"/>
    <p:sldId id="266" r:id="rId5"/>
    <p:sldId id="267" r:id="rId6"/>
    <p:sldId id="262" r:id="rId7"/>
    <p:sldId id="268" r:id="rId8"/>
    <p:sldId id="265" r:id="rId9"/>
    <p:sldId id="269" r:id="rId10"/>
    <p:sldId id="272" r:id="rId11"/>
    <p:sldId id="270" r:id="rId12"/>
    <p:sldId id="273" r:id="rId13"/>
    <p:sldId id="264" r:id="rId14"/>
    <p:sldId id="274" r:id="rId15"/>
    <p:sldId id="275" r:id="rId16"/>
    <p:sldId id="277" r:id="rId17"/>
    <p:sldId id="278"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CE42217E-8430-433C-8ADF-02D091148F14}"/>
    <pc:docChg chg="undo custSel addSld delSld modSld sldOrd">
      <pc:chgData name="Bettye Locklair" userId="c2d7acf3736df889" providerId="LiveId" clId="{CE42217E-8430-433C-8ADF-02D091148F14}" dt="2022-01-30T16:27:12.161" v="861"/>
      <pc:docMkLst>
        <pc:docMk/>
      </pc:docMkLst>
      <pc:sldChg chg="modSp mod modNotesTx">
        <pc:chgData name="Bettye Locklair" userId="c2d7acf3736df889" providerId="LiveId" clId="{CE42217E-8430-433C-8ADF-02D091148F14}" dt="2022-01-30T12:10:20.108" v="590" actId="20577"/>
        <pc:sldMkLst>
          <pc:docMk/>
          <pc:sldMk cId="1739417015" sldId="256"/>
        </pc:sldMkLst>
        <pc:spChg chg="mod">
          <ac:chgData name="Bettye Locklair" userId="c2d7acf3736df889" providerId="LiveId" clId="{CE42217E-8430-433C-8ADF-02D091148F14}" dt="2022-01-30T12:01:29.357" v="217" actId="20577"/>
          <ac:spMkLst>
            <pc:docMk/>
            <pc:sldMk cId="1739417015" sldId="256"/>
            <ac:spMk id="3" creationId="{F9BC4760-0AF4-4005-BDC3-4641F46B3D4A}"/>
          </ac:spMkLst>
        </pc:spChg>
      </pc:sldChg>
      <pc:sldChg chg="modSp mod">
        <pc:chgData name="Bettye Locklair" userId="c2d7acf3736df889" providerId="LiveId" clId="{CE42217E-8430-433C-8ADF-02D091148F14}" dt="2022-01-30T12:12:14.128" v="593" actId="6549"/>
        <pc:sldMkLst>
          <pc:docMk/>
          <pc:sldMk cId="3646461859" sldId="257"/>
        </pc:sldMkLst>
        <pc:spChg chg="mod">
          <ac:chgData name="Bettye Locklair" userId="c2d7acf3736df889" providerId="LiveId" clId="{CE42217E-8430-433C-8ADF-02D091148F14}" dt="2022-01-30T11:56:44.854" v="191" actId="255"/>
          <ac:spMkLst>
            <pc:docMk/>
            <pc:sldMk cId="3646461859" sldId="257"/>
            <ac:spMk id="2" creationId="{F65D0957-8B60-459B-8D94-1470471A737E}"/>
          </ac:spMkLst>
        </pc:spChg>
        <pc:spChg chg="mod">
          <ac:chgData name="Bettye Locklair" userId="c2d7acf3736df889" providerId="LiveId" clId="{CE42217E-8430-433C-8ADF-02D091148F14}" dt="2022-01-30T12:12:14.128" v="593" actId="6549"/>
          <ac:spMkLst>
            <pc:docMk/>
            <pc:sldMk cId="3646461859" sldId="257"/>
            <ac:spMk id="3" creationId="{84028C42-AA0B-4BBA-81A2-6F87290DF9F6}"/>
          </ac:spMkLst>
        </pc:spChg>
      </pc:sldChg>
      <pc:sldChg chg="modSp del mod">
        <pc:chgData name="Bettye Locklair" userId="c2d7acf3736df889" providerId="LiveId" clId="{CE42217E-8430-433C-8ADF-02D091148F14}" dt="2022-01-30T12:00:54.820" v="213" actId="47"/>
        <pc:sldMkLst>
          <pc:docMk/>
          <pc:sldMk cId="1266467222" sldId="261"/>
        </pc:sldMkLst>
        <pc:spChg chg="mod">
          <ac:chgData name="Bettye Locklair" userId="c2d7acf3736df889" providerId="LiveId" clId="{CE42217E-8430-433C-8ADF-02D091148F14}" dt="2022-01-30T11:57:28.284" v="194" actId="14100"/>
          <ac:spMkLst>
            <pc:docMk/>
            <pc:sldMk cId="1266467222" sldId="261"/>
            <ac:spMk id="2" creationId="{AEDFD0DD-FB0D-4D4D-A071-A8887A0C73B7}"/>
          </ac:spMkLst>
        </pc:spChg>
        <pc:graphicFrameChg chg="mod modGraphic">
          <ac:chgData name="Bettye Locklair" userId="c2d7acf3736df889" providerId="LiveId" clId="{CE42217E-8430-433C-8ADF-02D091148F14}" dt="2022-01-30T11:58:18.206" v="198" actId="14100"/>
          <ac:graphicFrameMkLst>
            <pc:docMk/>
            <pc:sldMk cId="1266467222" sldId="261"/>
            <ac:graphicFrameMk id="4" creationId="{E23F9EDA-F1FA-4766-8FF3-63172835E55A}"/>
          </ac:graphicFrameMkLst>
        </pc:graphicFrameChg>
      </pc:sldChg>
      <pc:sldChg chg="modSp add mod">
        <pc:chgData name="Bettye Locklair" userId="c2d7acf3736df889" providerId="LiveId" clId="{CE42217E-8430-433C-8ADF-02D091148F14}" dt="2022-01-30T12:12:37.414" v="596" actId="6549"/>
        <pc:sldMkLst>
          <pc:docMk/>
          <pc:sldMk cId="3090337487" sldId="262"/>
        </pc:sldMkLst>
        <pc:spChg chg="mod">
          <ac:chgData name="Bettye Locklair" userId="c2d7acf3736df889" providerId="LiveId" clId="{CE42217E-8430-433C-8ADF-02D091148F14}" dt="2022-01-30T11:56:56.796" v="193" actId="113"/>
          <ac:spMkLst>
            <pc:docMk/>
            <pc:sldMk cId="3090337487" sldId="262"/>
            <ac:spMk id="2" creationId="{F65D0957-8B60-459B-8D94-1470471A737E}"/>
          </ac:spMkLst>
        </pc:spChg>
        <pc:spChg chg="mod">
          <ac:chgData name="Bettye Locklair" userId="c2d7acf3736df889" providerId="LiveId" clId="{CE42217E-8430-433C-8ADF-02D091148F14}" dt="2022-01-30T12:12:37.414" v="596" actId="6549"/>
          <ac:spMkLst>
            <pc:docMk/>
            <pc:sldMk cId="3090337487" sldId="262"/>
            <ac:spMk id="3" creationId="{84028C42-AA0B-4BBA-81A2-6F87290DF9F6}"/>
          </ac:spMkLst>
        </pc:spChg>
      </pc:sldChg>
      <pc:sldChg chg="modSp add del mod">
        <pc:chgData name="Bettye Locklair" userId="c2d7acf3736df889" providerId="LiveId" clId="{CE42217E-8430-433C-8ADF-02D091148F14}" dt="2022-01-30T12:01:04.357" v="214" actId="47"/>
        <pc:sldMkLst>
          <pc:docMk/>
          <pc:sldMk cId="2199305548" sldId="263"/>
        </pc:sldMkLst>
        <pc:graphicFrameChg chg="modGraphic">
          <ac:chgData name="Bettye Locklair" userId="c2d7acf3736df889" providerId="LiveId" clId="{CE42217E-8430-433C-8ADF-02D091148F14}" dt="2022-01-30T11:58:43.202" v="201" actId="21"/>
          <ac:graphicFrameMkLst>
            <pc:docMk/>
            <pc:sldMk cId="2199305548" sldId="263"/>
            <ac:graphicFrameMk id="4" creationId="{E23F9EDA-F1FA-4766-8FF3-63172835E55A}"/>
          </ac:graphicFrameMkLst>
        </pc:graphicFrameChg>
      </pc:sldChg>
      <pc:sldChg chg="modSp add mod">
        <pc:chgData name="Bettye Locklair" userId="c2d7acf3736df889" providerId="LiveId" clId="{CE42217E-8430-433C-8ADF-02D091148F14}" dt="2022-01-30T12:15:26.943" v="629" actId="6549"/>
        <pc:sldMkLst>
          <pc:docMk/>
          <pc:sldMk cId="25152871" sldId="264"/>
        </pc:sldMkLst>
        <pc:graphicFrameChg chg="mod modGraphic">
          <ac:chgData name="Bettye Locklair" userId="c2d7acf3736df889" providerId="LiveId" clId="{CE42217E-8430-433C-8ADF-02D091148F14}" dt="2022-01-30T12:15:26.943" v="629" actId="6549"/>
          <ac:graphicFrameMkLst>
            <pc:docMk/>
            <pc:sldMk cId="25152871" sldId="264"/>
            <ac:graphicFrameMk id="4" creationId="{E23F9EDA-F1FA-4766-8FF3-63172835E55A}"/>
          </ac:graphicFrameMkLst>
        </pc:graphicFrameChg>
      </pc:sldChg>
      <pc:sldChg chg="add del">
        <pc:chgData name="Bettye Locklair" userId="c2d7acf3736df889" providerId="LiveId" clId="{CE42217E-8430-433C-8ADF-02D091148F14}" dt="2022-01-30T11:53:41.912" v="128" actId="47"/>
        <pc:sldMkLst>
          <pc:docMk/>
          <pc:sldMk cId="2319881477" sldId="264"/>
        </pc:sldMkLst>
      </pc:sldChg>
      <pc:sldChg chg="modSp add mod ord">
        <pc:chgData name="Bettye Locklair" userId="c2d7acf3736df889" providerId="LiveId" clId="{CE42217E-8430-433C-8ADF-02D091148F14}" dt="2022-01-30T12:13:11.248" v="600" actId="6549"/>
        <pc:sldMkLst>
          <pc:docMk/>
          <pc:sldMk cId="2183320486" sldId="265"/>
        </pc:sldMkLst>
        <pc:graphicFrameChg chg="mod modGraphic">
          <ac:chgData name="Bettye Locklair" userId="c2d7acf3736df889" providerId="LiveId" clId="{CE42217E-8430-433C-8ADF-02D091148F14}" dt="2022-01-30T12:13:11.248" v="600" actId="6549"/>
          <ac:graphicFrameMkLst>
            <pc:docMk/>
            <pc:sldMk cId="2183320486" sldId="265"/>
            <ac:graphicFrameMk id="4" creationId="{E23F9EDA-F1FA-4766-8FF3-63172835E55A}"/>
          </ac:graphicFrameMkLst>
        </pc:graphicFrameChg>
      </pc:sldChg>
      <pc:sldChg chg="modSp add mod">
        <pc:chgData name="Bettye Locklair" userId="c2d7acf3736df889" providerId="LiveId" clId="{CE42217E-8430-433C-8ADF-02D091148F14}" dt="2022-01-30T12:12:20.080" v="594" actId="6549"/>
        <pc:sldMkLst>
          <pc:docMk/>
          <pc:sldMk cId="710050704" sldId="266"/>
        </pc:sldMkLst>
        <pc:spChg chg="mod">
          <ac:chgData name="Bettye Locklair" userId="c2d7acf3736df889" providerId="LiveId" clId="{CE42217E-8430-433C-8ADF-02D091148F14}" dt="2022-01-30T12:12:20.080" v="594" actId="6549"/>
          <ac:spMkLst>
            <pc:docMk/>
            <pc:sldMk cId="710050704" sldId="266"/>
            <ac:spMk id="3" creationId="{84028C42-AA0B-4BBA-81A2-6F87290DF9F6}"/>
          </ac:spMkLst>
        </pc:spChg>
      </pc:sldChg>
      <pc:sldChg chg="add">
        <pc:chgData name="Bettye Locklair" userId="c2d7acf3736df889" providerId="LiveId" clId="{CE42217E-8430-433C-8ADF-02D091148F14}" dt="2022-01-30T12:12:09.298" v="592" actId="2890"/>
        <pc:sldMkLst>
          <pc:docMk/>
          <pc:sldMk cId="1690590779" sldId="267"/>
        </pc:sldMkLst>
      </pc:sldChg>
      <pc:sldChg chg="add">
        <pc:chgData name="Bettye Locklair" userId="c2d7acf3736df889" providerId="LiveId" clId="{CE42217E-8430-433C-8ADF-02D091148F14}" dt="2022-01-30T12:12:32.690" v="595" actId="2890"/>
        <pc:sldMkLst>
          <pc:docMk/>
          <pc:sldMk cId="2852892552" sldId="268"/>
        </pc:sldMkLst>
      </pc:sldChg>
      <pc:sldChg chg="modSp add mod">
        <pc:chgData name="Bettye Locklair" userId="c2d7acf3736df889" providerId="LiveId" clId="{CE42217E-8430-433C-8ADF-02D091148F14}" dt="2022-01-30T12:14:13.338" v="611" actId="6549"/>
        <pc:sldMkLst>
          <pc:docMk/>
          <pc:sldMk cId="46765768" sldId="269"/>
        </pc:sldMkLst>
        <pc:graphicFrameChg chg="modGraphic">
          <ac:chgData name="Bettye Locklair" userId="c2d7acf3736df889" providerId="LiveId" clId="{CE42217E-8430-433C-8ADF-02D091148F14}" dt="2022-01-30T12:14:13.338" v="611" actId="6549"/>
          <ac:graphicFrameMkLst>
            <pc:docMk/>
            <pc:sldMk cId="46765768" sldId="269"/>
            <ac:graphicFrameMk id="4" creationId="{E23F9EDA-F1FA-4766-8FF3-63172835E55A}"/>
          </ac:graphicFrameMkLst>
        </pc:graphicFrameChg>
      </pc:sldChg>
      <pc:sldChg chg="modSp add mod">
        <pc:chgData name="Bettye Locklair" userId="c2d7acf3736df889" providerId="LiveId" clId="{CE42217E-8430-433C-8ADF-02D091148F14}" dt="2022-01-30T12:14:47.415" v="623" actId="6549"/>
        <pc:sldMkLst>
          <pc:docMk/>
          <pc:sldMk cId="2876010352" sldId="270"/>
        </pc:sldMkLst>
        <pc:graphicFrameChg chg="modGraphic">
          <ac:chgData name="Bettye Locklair" userId="c2d7acf3736df889" providerId="LiveId" clId="{CE42217E-8430-433C-8ADF-02D091148F14}" dt="2022-01-30T12:14:47.415" v="623" actId="6549"/>
          <ac:graphicFrameMkLst>
            <pc:docMk/>
            <pc:sldMk cId="2876010352" sldId="270"/>
            <ac:graphicFrameMk id="4" creationId="{E23F9EDA-F1FA-4766-8FF3-63172835E55A}"/>
          </ac:graphicFrameMkLst>
        </pc:graphicFrameChg>
      </pc:sldChg>
      <pc:sldChg chg="add del">
        <pc:chgData name="Bettye Locklair" userId="c2d7acf3736df889" providerId="LiveId" clId="{CE42217E-8430-433C-8ADF-02D091148F14}" dt="2022-01-30T12:14:55.700" v="624" actId="47"/>
        <pc:sldMkLst>
          <pc:docMk/>
          <pc:sldMk cId="2846009294" sldId="271"/>
        </pc:sldMkLst>
      </pc:sldChg>
      <pc:sldChg chg="add">
        <pc:chgData name="Bettye Locklair" userId="c2d7acf3736df889" providerId="LiveId" clId="{CE42217E-8430-433C-8ADF-02D091148F14}" dt="2022-01-30T12:14:01.060" v="610" actId="2890"/>
        <pc:sldMkLst>
          <pc:docMk/>
          <pc:sldMk cId="4181604135" sldId="272"/>
        </pc:sldMkLst>
      </pc:sldChg>
      <pc:sldChg chg="add">
        <pc:chgData name="Bettye Locklair" userId="c2d7acf3736df889" providerId="LiveId" clId="{CE42217E-8430-433C-8ADF-02D091148F14}" dt="2022-01-30T12:14:42.136" v="622" actId="2890"/>
        <pc:sldMkLst>
          <pc:docMk/>
          <pc:sldMk cId="1947201645" sldId="273"/>
        </pc:sldMkLst>
      </pc:sldChg>
      <pc:sldChg chg="modSp add mod">
        <pc:chgData name="Bettye Locklair" userId="c2d7acf3736df889" providerId="LiveId" clId="{CE42217E-8430-433C-8ADF-02D091148F14}" dt="2022-01-30T12:15:38.519" v="630" actId="6549"/>
        <pc:sldMkLst>
          <pc:docMk/>
          <pc:sldMk cId="277150315" sldId="274"/>
        </pc:sldMkLst>
        <pc:graphicFrameChg chg="modGraphic">
          <ac:chgData name="Bettye Locklair" userId="c2d7acf3736df889" providerId="LiveId" clId="{CE42217E-8430-433C-8ADF-02D091148F14}" dt="2022-01-30T12:15:38.519" v="630" actId="6549"/>
          <ac:graphicFrameMkLst>
            <pc:docMk/>
            <pc:sldMk cId="277150315" sldId="274"/>
            <ac:graphicFrameMk id="4" creationId="{E23F9EDA-F1FA-4766-8FF3-63172835E55A}"/>
          </ac:graphicFrameMkLst>
        </pc:graphicFrameChg>
      </pc:sldChg>
      <pc:sldChg chg="modSp add mod">
        <pc:chgData name="Bettye Locklair" userId="c2d7acf3736df889" providerId="LiveId" clId="{CE42217E-8430-433C-8ADF-02D091148F14}" dt="2022-01-30T12:16:13.324" v="634" actId="6549"/>
        <pc:sldMkLst>
          <pc:docMk/>
          <pc:sldMk cId="3076835988" sldId="275"/>
        </pc:sldMkLst>
        <pc:graphicFrameChg chg="modGraphic">
          <ac:chgData name="Bettye Locklair" userId="c2d7acf3736df889" providerId="LiveId" clId="{CE42217E-8430-433C-8ADF-02D091148F14}" dt="2022-01-30T12:16:13.324" v="634" actId="6549"/>
          <ac:graphicFrameMkLst>
            <pc:docMk/>
            <pc:sldMk cId="3076835988" sldId="275"/>
            <ac:graphicFrameMk id="4" creationId="{E23F9EDA-F1FA-4766-8FF3-63172835E55A}"/>
          </ac:graphicFrameMkLst>
        </pc:graphicFrameChg>
      </pc:sldChg>
      <pc:sldChg chg="add del">
        <pc:chgData name="Bettye Locklair" userId="c2d7acf3736df889" providerId="LiveId" clId="{CE42217E-8430-433C-8ADF-02D091148F14}" dt="2022-01-30T12:16:22.696" v="635" actId="47"/>
        <pc:sldMkLst>
          <pc:docMk/>
          <pc:sldMk cId="2146917054" sldId="276"/>
        </pc:sldMkLst>
      </pc:sldChg>
      <pc:sldChg chg="add">
        <pc:chgData name="Bettye Locklair" userId="c2d7acf3736df889" providerId="LiveId" clId="{CE42217E-8430-433C-8ADF-02D091148F14}" dt="2022-01-30T12:16:04.855" v="633" actId="2890"/>
        <pc:sldMkLst>
          <pc:docMk/>
          <pc:sldMk cId="864089520" sldId="277"/>
        </pc:sldMkLst>
      </pc:sldChg>
      <pc:sldChg chg="add setBg modAnim">
        <pc:chgData name="Bettye Locklair" userId="c2d7acf3736df889" providerId="LiveId" clId="{CE42217E-8430-433C-8ADF-02D091148F14}" dt="2022-01-30T12:36:03.554" v="640"/>
        <pc:sldMkLst>
          <pc:docMk/>
          <pc:sldMk cId="822112277" sldId="278"/>
        </pc:sldMkLst>
      </pc:sldChg>
      <pc:sldChg chg="modSp new mod ord setBg modNotesTx">
        <pc:chgData name="Bettye Locklair" userId="c2d7acf3736df889" providerId="LiveId" clId="{CE42217E-8430-433C-8ADF-02D091148F14}" dt="2022-01-30T16:27:01.656" v="858" actId="255"/>
        <pc:sldMkLst>
          <pc:docMk/>
          <pc:sldMk cId="3022242379" sldId="279"/>
        </pc:sldMkLst>
        <pc:spChg chg="mod">
          <ac:chgData name="Bettye Locklair" userId="c2d7acf3736df889" providerId="LiveId" clId="{CE42217E-8430-433C-8ADF-02D091148F14}" dt="2022-01-30T16:24:11.095" v="680" actId="122"/>
          <ac:spMkLst>
            <pc:docMk/>
            <pc:sldMk cId="3022242379" sldId="279"/>
            <ac:spMk id="2" creationId="{80FE0840-C565-419E-BA9F-CCCD71DC55DD}"/>
          </ac:spMkLst>
        </pc:spChg>
        <pc:spChg chg="mod">
          <ac:chgData name="Bettye Locklair" userId="c2d7acf3736df889" providerId="LiveId" clId="{CE42217E-8430-433C-8ADF-02D091148F14}" dt="2022-01-30T16:27:01.656" v="858" actId="255"/>
          <ac:spMkLst>
            <pc:docMk/>
            <pc:sldMk cId="3022242379" sldId="279"/>
            <ac:spMk id="3" creationId="{2F52A20C-9EAC-4BBD-9199-CB5886DD56D6}"/>
          </ac:spMkLst>
        </pc:spChg>
      </pc:sldChg>
      <pc:sldChg chg="add ord">
        <pc:chgData name="Bettye Locklair" userId="c2d7acf3736df889" providerId="LiveId" clId="{CE42217E-8430-433C-8ADF-02D091148F14}" dt="2022-01-30T16:27:12.161" v="861"/>
        <pc:sldMkLst>
          <pc:docMk/>
          <pc:sldMk cId="4195972671"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DE534-431D-40DB-B822-052563B445E9}" type="datetimeFigureOut">
              <a:rPr lang="en-US" smtClean="0"/>
              <a:t>1/30/2022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CA5554-92F4-4C49-97EF-F590AEE0AE69}" type="slidenum">
              <a:rPr lang="en-US" smtClean="0"/>
              <a:t>‹#›</a:t>
            </a:fld>
            <a:endParaRPr lang="en-US"/>
          </a:p>
        </p:txBody>
      </p:sp>
    </p:spTree>
    <p:extLst>
      <p:ext uri="{BB962C8B-B14F-4D97-AF65-F5344CB8AC3E}">
        <p14:creationId xmlns:p14="http://schemas.microsoft.com/office/powerpoint/2010/main" val="2251999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were all born into a world of suffering and try to understand why it has to be this way. God the Creator of the Universe and of you and me tells us if we will but listen, learn, &amp; put it into practice which will result in peace, joy, and love through the pain to eternal life through Jesus Christ!</a:t>
            </a:r>
          </a:p>
          <a:p>
            <a:endParaRPr lang="en-US" dirty="0"/>
          </a:p>
        </p:txBody>
      </p:sp>
      <p:sp>
        <p:nvSpPr>
          <p:cNvPr id="4" name="Slide Number Placeholder 3"/>
          <p:cNvSpPr>
            <a:spLocks noGrp="1"/>
          </p:cNvSpPr>
          <p:nvPr>
            <p:ph type="sldNum" sz="quarter" idx="5"/>
          </p:nvPr>
        </p:nvSpPr>
        <p:spPr/>
        <p:txBody>
          <a:bodyPr/>
          <a:lstStyle/>
          <a:p>
            <a:fld id="{B5CA5554-92F4-4C49-97EF-F590AEE0AE69}" type="slidenum">
              <a:rPr lang="en-US" smtClean="0"/>
              <a:t>1</a:t>
            </a:fld>
            <a:endParaRPr lang="en-US"/>
          </a:p>
        </p:txBody>
      </p:sp>
    </p:spTree>
    <p:extLst>
      <p:ext uri="{BB962C8B-B14F-4D97-AF65-F5344CB8AC3E}">
        <p14:creationId xmlns:p14="http://schemas.microsoft.com/office/powerpoint/2010/main" val="1340874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were all born into a world of suffering and try to understand why it has to be this way. God the Creator of the Universe and of you and me tells us if we will but listen, learn, &amp; put it into practice which will result in peace, joy, and love through the pain to eternal life through Jesus Christ!</a:t>
            </a:r>
          </a:p>
        </p:txBody>
      </p:sp>
      <p:sp>
        <p:nvSpPr>
          <p:cNvPr id="4" name="Slide Number Placeholder 3"/>
          <p:cNvSpPr>
            <a:spLocks noGrp="1"/>
          </p:cNvSpPr>
          <p:nvPr>
            <p:ph type="sldNum" sz="quarter" idx="5"/>
          </p:nvPr>
        </p:nvSpPr>
        <p:spPr/>
        <p:txBody>
          <a:bodyPr/>
          <a:lstStyle/>
          <a:p>
            <a:fld id="{B5CA5554-92F4-4C49-97EF-F590AEE0AE69}" type="slidenum">
              <a:rPr lang="en-US" smtClean="0"/>
              <a:t>2</a:t>
            </a:fld>
            <a:endParaRPr lang="en-US"/>
          </a:p>
        </p:txBody>
      </p:sp>
    </p:spTree>
    <p:extLst>
      <p:ext uri="{BB962C8B-B14F-4D97-AF65-F5344CB8AC3E}">
        <p14:creationId xmlns:p14="http://schemas.microsoft.com/office/powerpoint/2010/main" val="1739270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were all born into a world of suffering and try to understand why it has to be this way. God the Creator of the Universe and of you and me tells us if we will but listen, learn, &amp; put it into practice which will result in peace, joy, and love through the pain to eternal life through Jesus Christ!</a:t>
            </a:r>
          </a:p>
          <a:p>
            <a:endParaRPr lang="en-US" dirty="0"/>
          </a:p>
        </p:txBody>
      </p:sp>
      <p:sp>
        <p:nvSpPr>
          <p:cNvPr id="4" name="Slide Number Placeholder 3"/>
          <p:cNvSpPr>
            <a:spLocks noGrp="1"/>
          </p:cNvSpPr>
          <p:nvPr>
            <p:ph type="sldNum" sz="quarter" idx="5"/>
          </p:nvPr>
        </p:nvSpPr>
        <p:spPr/>
        <p:txBody>
          <a:bodyPr/>
          <a:lstStyle/>
          <a:p>
            <a:fld id="{B5CA5554-92F4-4C49-97EF-F590AEE0AE69}" type="slidenum">
              <a:rPr lang="en-US" smtClean="0"/>
              <a:t>18</a:t>
            </a:fld>
            <a:endParaRPr lang="en-US"/>
          </a:p>
        </p:txBody>
      </p:sp>
    </p:spTree>
    <p:extLst>
      <p:ext uri="{BB962C8B-B14F-4D97-AF65-F5344CB8AC3E}">
        <p14:creationId xmlns:p14="http://schemas.microsoft.com/office/powerpoint/2010/main" val="273063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CB53-2781-4273-A0AD-3E2D0ADAF3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41A910-68D3-4928-B39B-AC339DCDD6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C47183-0773-4ECF-9F1B-4309F45EF069}"/>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5" name="Footer Placeholder 4">
            <a:extLst>
              <a:ext uri="{FF2B5EF4-FFF2-40B4-BE49-F238E27FC236}">
                <a16:creationId xmlns:a16="http://schemas.microsoft.com/office/drawing/2014/main" id="{724F5682-6A5D-42EE-A50A-9295CAB55E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05312-9916-40F7-8882-ADB0967BFA55}"/>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415364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7795E-FD69-40F6-934A-6838C86201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30F31E-CE1E-4BFB-9D51-295DBDD5FC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E7A2A5-5B7D-4966-A948-D74E04FC80BD}"/>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5" name="Footer Placeholder 4">
            <a:extLst>
              <a:ext uri="{FF2B5EF4-FFF2-40B4-BE49-F238E27FC236}">
                <a16:creationId xmlns:a16="http://schemas.microsoft.com/office/drawing/2014/main" id="{7CFEA26D-027D-43D5-842B-3ADCD15E65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118AF-BE63-4629-A075-0B52C8576235}"/>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264062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A907B-88B0-4925-89D0-BDD40F9391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B04BC3-7BE1-44D5-A39C-2EF956B909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603F12-BCEB-4A30-9803-B6743CAEEBB5}"/>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5" name="Footer Placeholder 4">
            <a:extLst>
              <a:ext uri="{FF2B5EF4-FFF2-40B4-BE49-F238E27FC236}">
                <a16:creationId xmlns:a16="http://schemas.microsoft.com/office/drawing/2014/main" id="{876CDC3F-D851-41E9-98B6-51291E85A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D0F04C-57AD-4F3D-AFD7-E97AD6FB8300}"/>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208862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0026-A98F-41BF-9B10-54EBAE3D3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BD2562-1EF4-4C47-9F72-D2C66EAEFC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1E45D-FF67-4315-8A40-76FAA4AE1A13}"/>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5" name="Footer Placeholder 4">
            <a:extLst>
              <a:ext uri="{FF2B5EF4-FFF2-40B4-BE49-F238E27FC236}">
                <a16:creationId xmlns:a16="http://schemas.microsoft.com/office/drawing/2014/main" id="{A9D2A165-A67D-4644-BA80-E378EA263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3144D1-006A-485A-9EEE-5097D8ACFD5A}"/>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382191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BC5E2-271D-4BCF-88A7-5117049885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4426A5-3883-4D6A-98DB-BF043FE870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2208F3-577A-41D5-9E44-3325DB4D99CA}"/>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5" name="Footer Placeholder 4">
            <a:extLst>
              <a:ext uri="{FF2B5EF4-FFF2-40B4-BE49-F238E27FC236}">
                <a16:creationId xmlns:a16="http://schemas.microsoft.com/office/drawing/2014/main" id="{18B61289-0E8F-4695-8CBD-52633761E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860CE-067A-4C14-A3A1-98455C2CDF07}"/>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3057126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85E78-5F15-461A-986E-2BDED38A78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622230-77DD-41AD-B9B5-34FD499057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64C04C-0F62-4CE5-A910-4D445B1DDF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4FAEA2-14B6-4501-A953-B316C5C324A7}"/>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6" name="Footer Placeholder 5">
            <a:extLst>
              <a:ext uri="{FF2B5EF4-FFF2-40B4-BE49-F238E27FC236}">
                <a16:creationId xmlns:a16="http://schemas.microsoft.com/office/drawing/2014/main" id="{5AB329A7-BBCC-4E64-B8B5-51D48F80CB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C1B55D-1628-4644-9885-6209662D31C6}"/>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1325052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A925-A727-4DDA-B408-44889ECAF8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FEEF8-78B3-49D3-B1CE-4CF8D4E23D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88970A-8FED-4F08-9D20-591033BD59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9EDE25-696D-412A-8578-14A2851B9C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E3E64C-B67B-4DF6-977F-3BED83F70C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751BEF-35AF-465A-BD71-B82F6906A421}"/>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8" name="Footer Placeholder 7">
            <a:extLst>
              <a:ext uri="{FF2B5EF4-FFF2-40B4-BE49-F238E27FC236}">
                <a16:creationId xmlns:a16="http://schemas.microsoft.com/office/drawing/2014/main" id="{88FF3816-22C8-4CA3-A728-7C327EFF4D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72B5F1-8BC1-4D82-888D-3482440482F3}"/>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271024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0200-7B17-4131-9204-18243DDC48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A94050-157F-4EB7-8818-5547ED48FCBD}"/>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4" name="Footer Placeholder 3">
            <a:extLst>
              <a:ext uri="{FF2B5EF4-FFF2-40B4-BE49-F238E27FC236}">
                <a16:creationId xmlns:a16="http://schemas.microsoft.com/office/drawing/2014/main" id="{B65ABC10-62B6-44A4-8223-EBDD3993BA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E29842-515E-49C7-90C5-E638D4BC703D}"/>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155172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2894A-1F66-45D9-A772-2F5B19B9C7CC}"/>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3" name="Footer Placeholder 2">
            <a:extLst>
              <a:ext uri="{FF2B5EF4-FFF2-40B4-BE49-F238E27FC236}">
                <a16:creationId xmlns:a16="http://schemas.microsoft.com/office/drawing/2014/main" id="{730733D1-A3FD-49F7-9B2A-C78B425C22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D4D78D-2C49-4112-98E4-F93723E4D6C3}"/>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481267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0303-13DA-4EB7-BB3D-E7D3F1486D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A1712B-709F-411A-BA93-B484CEF754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56AB3C-4F28-40B8-BCA4-F2F61CD7D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FEAD7-D1BF-42BD-A886-A381EFA2ACDC}"/>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6" name="Footer Placeholder 5">
            <a:extLst>
              <a:ext uri="{FF2B5EF4-FFF2-40B4-BE49-F238E27FC236}">
                <a16:creationId xmlns:a16="http://schemas.microsoft.com/office/drawing/2014/main" id="{E81CEFC1-9C40-4BE2-B36A-0C57A1ED12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E2B9F1-E241-4FEC-AC37-55A349074A95}"/>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2960152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A2588-3050-4204-BCDC-CDE645CA6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5B4CC1-7ED8-4941-93B5-6E4CB8D7BF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827CAF-2356-4B91-A340-A99EF22F6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51B811-808C-4B94-AEFE-C6864B998150}"/>
              </a:ext>
            </a:extLst>
          </p:cNvPr>
          <p:cNvSpPr>
            <a:spLocks noGrp="1"/>
          </p:cNvSpPr>
          <p:nvPr>
            <p:ph type="dt" sz="half" idx="10"/>
          </p:nvPr>
        </p:nvSpPr>
        <p:spPr/>
        <p:txBody>
          <a:bodyPr/>
          <a:lstStyle/>
          <a:p>
            <a:fld id="{F8241941-22D3-488D-9DD3-FCB8427990C7}" type="datetimeFigureOut">
              <a:rPr lang="en-US" smtClean="0"/>
              <a:t>1/28/2022</a:t>
            </a:fld>
            <a:endParaRPr lang="en-US"/>
          </a:p>
        </p:txBody>
      </p:sp>
      <p:sp>
        <p:nvSpPr>
          <p:cNvPr id="6" name="Footer Placeholder 5">
            <a:extLst>
              <a:ext uri="{FF2B5EF4-FFF2-40B4-BE49-F238E27FC236}">
                <a16:creationId xmlns:a16="http://schemas.microsoft.com/office/drawing/2014/main" id="{E558434B-5A64-494E-A613-1999AFAF48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AD663-5B4B-4BD2-A649-A0C9F49E8D81}"/>
              </a:ext>
            </a:extLst>
          </p:cNvPr>
          <p:cNvSpPr>
            <a:spLocks noGrp="1"/>
          </p:cNvSpPr>
          <p:nvPr>
            <p:ph type="sldNum" sz="quarter" idx="12"/>
          </p:nvPr>
        </p:nvSpPr>
        <p:spPr/>
        <p:txBody>
          <a:bodyPr/>
          <a:lstStyle/>
          <a:p>
            <a:fld id="{B0FBD1B0-67DD-421A-BB73-7D327BE1D7B9}" type="slidenum">
              <a:rPr lang="en-US" smtClean="0"/>
              <a:t>‹#›</a:t>
            </a:fld>
            <a:endParaRPr lang="en-US"/>
          </a:p>
        </p:txBody>
      </p:sp>
    </p:spTree>
    <p:extLst>
      <p:ext uri="{BB962C8B-B14F-4D97-AF65-F5344CB8AC3E}">
        <p14:creationId xmlns:p14="http://schemas.microsoft.com/office/powerpoint/2010/main" val="140821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FCF6D0-AA5B-401C-8A89-CC8209E307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0F8056-49EE-4F51-A6D7-D58A48AEAA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787EE-6765-403B-B3B7-EF0E88217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41941-22D3-488D-9DD3-FCB8427990C7}" type="datetimeFigureOut">
              <a:rPr lang="en-US" smtClean="0"/>
              <a:t>1/28/2022</a:t>
            </a:fld>
            <a:endParaRPr lang="en-US"/>
          </a:p>
        </p:txBody>
      </p:sp>
      <p:sp>
        <p:nvSpPr>
          <p:cNvPr id="5" name="Footer Placeholder 4">
            <a:extLst>
              <a:ext uri="{FF2B5EF4-FFF2-40B4-BE49-F238E27FC236}">
                <a16:creationId xmlns:a16="http://schemas.microsoft.com/office/drawing/2014/main" id="{72B33862-50D1-4E47-938A-02211928D4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C9CF18-08A2-4558-9676-3E8D007589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BD1B0-67DD-421A-BB73-7D327BE1D7B9}" type="slidenum">
              <a:rPr lang="en-US" smtClean="0"/>
              <a:t>‹#›</a:t>
            </a:fld>
            <a:endParaRPr lang="en-US"/>
          </a:p>
        </p:txBody>
      </p:sp>
    </p:spTree>
    <p:extLst>
      <p:ext uri="{BB962C8B-B14F-4D97-AF65-F5344CB8AC3E}">
        <p14:creationId xmlns:p14="http://schemas.microsoft.com/office/powerpoint/2010/main" val="370694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E0840-C565-419E-BA9F-CCCD71DC55DD}"/>
              </a:ext>
            </a:extLst>
          </p:cNvPr>
          <p:cNvSpPr>
            <a:spLocks noGrp="1"/>
          </p:cNvSpPr>
          <p:nvPr>
            <p:ph type="title"/>
          </p:nvPr>
        </p:nvSpPr>
        <p:spPr>
          <a:xfrm>
            <a:off x="0" y="1"/>
            <a:ext cx="12192000" cy="1074056"/>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F52A20C-9EAC-4BBD-9199-CB5886DD56D6}"/>
              </a:ext>
            </a:extLst>
          </p:cNvPr>
          <p:cNvSpPr>
            <a:spLocks noGrp="1"/>
          </p:cNvSpPr>
          <p:nvPr>
            <p:ph idx="1"/>
          </p:nvPr>
        </p:nvSpPr>
        <p:spPr>
          <a:xfrm>
            <a:off x="0" y="1074057"/>
            <a:ext cx="12192000" cy="5783942"/>
          </a:xfrm>
        </p:spPr>
        <p:txBody>
          <a:bodyPr>
            <a:normAutofit/>
          </a:bodyPr>
          <a:lstStyle/>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127 This is My Father’s World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589 As the Deer</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152 By Christ Redeemed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636 The Love of God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310 Why Keep Jesus Waiting?</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117 Guide Me O Thou Great Jehovah</a:t>
            </a:r>
          </a:p>
        </p:txBody>
      </p:sp>
    </p:spTree>
    <p:extLst>
      <p:ext uri="{BB962C8B-B14F-4D97-AF65-F5344CB8AC3E}">
        <p14:creationId xmlns:p14="http://schemas.microsoft.com/office/powerpoint/2010/main" val="3022242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D0DD-FB0D-4D4D-A071-A8887A0C73B7}"/>
              </a:ext>
            </a:extLst>
          </p:cNvPr>
          <p:cNvSpPr>
            <a:spLocks noGrp="1"/>
          </p:cNvSpPr>
          <p:nvPr>
            <p:ph type="title"/>
          </p:nvPr>
        </p:nvSpPr>
        <p:spPr>
          <a:xfrm>
            <a:off x="0" y="1"/>
            <a:ext cx="12192000" cy="1477107"/>
          </a:xfrm>
        </p:spPr>
        <p:txBody>
          <a:bodyPr>
            <a:noAutofit/>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Are you Learning or Neglecting these Lessons</a:t>
            </a:r>
            <a:b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 God Wants You to Learn about Suffering?</a:t>
            </a:r>
          </a:p>
        </p:txBody>
      </p:sp>
      <p:graphicFrame>
        <p:nvGraphicFramePr>
          <p:cNvPr id="4" name="Content Placeholder 3">
            <a:extLst>
              <a:ext uri="{FF2B5EF4-FFF2-40B4-BE49-F238E27FC236}">
                <a16:creationId xmlns:a16="http://schemas.microsoft.com/office/drawing/2014/main" id="{E23F9EDA-F1FA-4766-8FF3-63172835E55A}"/>
              </a:ext>
            </a:extLst>
          </p:cNvPr>
          <p:cNvGraphicFramePr>
            <a:graphicFrameLocks noGrp="1"/>
          </p:cNvGraphicFramePr>
          <p:nvPr>
            <p:ph idx="1"/>
          </p:nvPr>
        </p:nvGraphicFramePr>
        <p:xfrm>
          <a:off x="0" y="1477108"/>
          <a:ext cx="12192000" cy="5380891"/>
        </p:xfrm>
        <a:graphic>
          <a:graphicData uri="http://schemas.openxmlformats.org/drawingml/2006/table">
            <a:tbl>
              <a:tblPr firstRow="1" firstCol="1" bandRow="1">
                <a:tableStyleId>{073A0DAA-6AF3-43AB-8588-CEC1D06C72B9}</a:tableStyleId>
              </a:tblPr>
              <a:tblGrid>
                <a:gridCol w="3502855">
                  <a:extLst>
                    <a:ext uri="{9D8B030D-6E8A-4147-A177-3AD203B41FA5}">
                      <a16:colId xmlns:a16="http://schemas.microsoft.com/office/drawing/2014/main" val="1973785127"/>
                    </a:ext>
                  </a:extLst>
                </a:gridCol>
                <a:gridCol w="8689145">
                  <a:extLst>
                    <a:ext uri="{9D8B030D-6E8A-4147-A177-3AD203B41FA5}">
                      <a16:colId xmlns:a16="http://schemas.microsoft.com/office/drawing/2014/main" val="2522511495"/>
                    </a:ext>
                  </a:extLst>
                </a:gridCol>
              </a:tblGrid>
              <a:tr h="25292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Reverence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and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Obedience</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learning obedience 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grumbling &amp; complaining about it?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(Philippians 2:3-8, 12-16)</a:t>
                      </a:r>
                    </a:p>
                  </a:txBody>
                  <a:tcPr marL="68580" marR="68580" marT="0" marB="0"/>
                </a:tc>
                <a:extLst>
                  <a:ext uri="{0D108BD9-81ED-4DB2-BD59-A6C34878D82A}">
                    <a16:rowId xmlns:a16="http://schemas.microsoft.com/office/drawing/2014/main" val="2741608762"/>
                  </a:ext>
                </a:extLst>
              </a:tr>
              <a:tr h="285168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59255642"/>
                  </a:ext>
                </a:extLst>
              </a:tr>
            </a:tbl>
          </a:graphicData>
        </a:graphic>
      </p:graphicFrame>
    </p:spTree>
    <p:extLst>
      <p:ext uri="{BB962C8B-B14F-4D97-AF65-F5344CB8AC3E}">
        <p14:creationId xmlns:p14="http://schemas.microsoft.com/office/powerpoint/2010/main" val="4181604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D0DD-FB0D-4D4D-A071-A8887A0C73B7}"/>
              </a:ext>
            </a:extLst>
          </p:cNvPr>
          <p:cNvSpPr>
            <a:spLocks noGrp="1"/>
          </p:cNvSpPr>
          <p:nvPr>
            <p:ph type="title"/>
          </p:nvPr>
        </p:nvSpPr>
        <p:spPr>
          <a:xfrm>
            <a:off x="0" y="1"/>
            <a:ext cx="12192000" cy="1477107"/>
          </a:xfrm>
        </p:spPr>
        <p:txBody>
          <a:bodyPr>
            <a:noAutofit/>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Are you Learning or Neglecting these Lessons</a:t>
            </a:r>
            <a:b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 God Wants You to Learn about Suffering?</a:t>
            </a:r>
          </a:p>
        </p:txBody>
      </p:sp>
      <p:graphicFrame>
        <p:nvGraphicFramePr>
          <p:cNvPr id="4" name="Content Placeholder 3">
            <a:extLst>
              <a:ext uri="{FF2B5EF4-FFF2-40B4-BE49-F238E27FC236}">
                <a16:creationId xmlns:a16="http://schemas.microsoft.com/office/drawing/2014/main" id="{E23F9EDA-F1FA-4766-8FF3-63172835E55A}"/>
              </a:ext>
            </a:extLst>
          </p:cNvPr>
          <p:cNvGraphicFramePr>
            <a:graphicFrameLocks noGrp="1"/>
          </p:cNvGraphicFramePr>
          <p:nvPr>
            <p:ph idx="1"/>
            <p:extLst>
              <p:ext uri="{D42A27DB-BD31-4B8C-83A1-F6EECF244321}">
                <p14:modId xmlns:p14="http://schemas.microsoft.com/office/powerpoint/2010/main" val="2781746040"/>
              </p:ext>
            </p:extLst>
          </p:nvPr>
        </p:nvGraphicFramePr>
        <p:xfrm>
          <a:off x="0" y="1477108"/>
          <a:ext cx="12192000" cy="5380891"/>
        </p:xfrm>
        <a:graphic>
          <a:graphicData uri="http://schemas.openxmlformats.org/drawingml/2006/table">
            <a:tbl>
              <a:tblPr firstRow="1" firstCol="1" bandRow="1">
                <a:tableStyleId>{073A0DAA-6AF3-43AB-8588-CEC1D06C72B9}</a:tableStyleId>
              </a:tblPr>
              <a:tblGrid>
                <a:gridCol w="3502855">
                  <a:extLst>
                    <a:ext uri="{9D8B030D-6E8A-4147-A177-3AD203B41FA5}">
                      <a16:colId xmlns:a16="http://schemas.microsoft.com/office/drawing/2014/main" val="1973785127"/>
                    </a:ext>
                  </a:extLst>
                </a:gridCol>
                <a:gridCol w="8689145">
                  <a:extLst>
                    <a:ext uri="{9D8B030D-6E8A-4147-A177-3AD203B41FA5}">
                      <a16:colId xmlns:a16="http://schemas.microsoft.com/office/drawing/2014/main" val="2522511495"/>
                    </a:ext>
                  </a:extLst>
                </a:gridCol>
              </a:tblGrid>
              <a:tr h="25292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Reverence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and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Obedience</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learning obedience 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grumbling &amp; complaining about it?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(Philippians 2:3-8, 12-16)</a:t>
                      </a:r>
                    </a:p>
                  </a:txBody>
                  <a:tcPr marL="68580" marR="68580" marT="0" marB="0"/>
                </a:tc>
                <a:extLst>
                  <a:ext uri="{0D108BD9-81ED-4DB2-BD59-A6C34878D82A}">
                    <a16:rowId xmlns:a16="http://schemas.microsoft.com/office/drawing/2014/main" val="2741608762"/>
                  </a:ext>
                </a:extLst>
              </a:tr>
              <a:tr h="285168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Stop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Practicing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Sin</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59255642"/>
                  </a:ext>
                </a:extLst>
              </a:tr>
            </a:tbl>
          </a:graphicData>
        </a:graphic>
      </p:graphicFrame>
    </p:spTree>
    <p:extLst>
      <p:ext uri="{BB962C8B-B14F-4D97-AF65-F5344CB8AC3E}">
        <p14:creationId xmlns:p14="http://schemas.microsoft.com/office/powerpoint/2010/main" val="2876010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D0DD-FB0D-4D4D-A071-A8887A0C73B7}"/>
              </a:ext>
            </a:extLst>
          </p:cNvPr>
          <p:cNvSpPr>
            <a:spLocks noGrp="1"/>
          </p:cNvSpPr>
          <p:nvPr>
            <p:ph type="title"/>
          </p:nvPr>
        </p:nvSpPr>
        <p:spPr>
          <a:xfrm>
            <a:off x="0" y="1"/>
            <a:ext cx="12192000" cy="1477107"/>
          </a:xfrm>
        </p:spPr>
        <p:txBody>
          <a:bodyPr>
            <a:noAutofit/>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Are you Learning or Neglecting these Lessons</a:t>
            </a:r>
            <a:b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 God Wants You to Learn about Suffering?</a:t>
            </a:r>
          </a:p>
        </p:txBody>
      </p:sp>
      <p:graphicFrame>
        <p:nvGraphicFramePr>
          <p:cNvPr id="4" name="Content Placeholder 3">
            <a:extLst>
              <a:ext uri="{FF2B5EF4-FFF2-40B4-BE49-F238E27FC236}">
                <a16:creationId xmlns:a16="http://schemas.microsoft.com/office/drawing/2014/main" id="{E23F9EDA-F1FA-4766-8FF3-63172835E55A}"/>
              </a:ext>
            </a:extLst>
          </p:cNvPr>
          <p:cNvGraphicFramePr>
            <a:graphicFrameLocks noGrp="1"/>
          </p:cNvGraphicFramePr>
          <p:nvPr>
            <p:ph idx="1"/>
          </p:nvPr>
        </p:nvGraphicFramePr>
        <p:xfrm>
          <a:off x="0" y="1477108"/>
          <a:ext cx="12192000" cy="5380891"/>
        </p:xfrm>
        <a:graphic>
          <a:graphicData uri="http://schemas.openxmlformats.org/drawingml/2006/table">
            <a:tbl>
              <a:tblPr firstRow="1" firstCol="1" bandRow="1">
                <a:tableStyleId>{073A0DAA-6AF3-43AB-8588-CEC1D06C72B9}</a:tableStyleId>
              </a:tblPr>
              <a:tblGrid>
                <a:gridCol w="3502855">
                  <a:extLst>
                    <a:ext uri="{9D8B030D-6E8A-4147-A177-3AD203B41FA5}">
                      <a16:colId xmlns:a16="http://schemas.microsoft.com/office/drawing/2014/main" val="1973785127"/>
                    </a:ext>
                  </a:extLst>
                </a:gridCol>
                <a:gridCol w="8689145">
                  <a:extLst>
                    <a:ext uri="{9D8B030D-6E8A-4147-A177-3AD203B41FA5}">
                      <a16:colId xmlns:a16="http://schemas.microsoft.com/office/drawing/2014/main" val="2522511495"/>
                    </a:ext>
                  </a:extLst>
                </a:gridCol>
              </a:tblGrid>
              <a:tr h="25292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Reverence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and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Obedience</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learning obedience 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grumbling &amp; complaining about it?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(Philippians 2:3-8, 12-16)</a:t>
                      </a:r>
                    </a:p>
                  </a:txBody>
                  <a:tcPr marL="68580" marR="68580" marT="0" marB="0"/>
                </a:tc>
                <a:extLst>
                  <a:ext uri="{0D108BD9-81ED-4DB2-BD59-A6C34878D82A}">
                    <a16:rowId xmlns:a16="http://schemas.microsoft.com/office/drawing/2014/main" val="2741608762"/>
                  </a:ext>
                </a:extLst>
              </a:tr>
              <a:tr h="285168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Stop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Practicing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Sin</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practicing self-control or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tormented by a guilty conscience?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(Psalm 31:10; 32:3-4)</a:t>
                      </a:r>
                    </a:p>
                  </a:txBody>
                  <a:tcPr marL="68580" marR="68580" marT="0" marB="0"/>
                </a:tc>
                <a:extLst>
                  <a:ext uri="{0D108BD9-81ED-4DB2-BD59-A6C34878D82A}">
                    <a16:rowId xmlns:a16="http://schemas.microsoft.com/office/drawing/2014/main" val="2559255642"/>
                  </a:ext>
                </a:extLst>
              </a:tr>
            </a:tbl>
          </a:graphicData>
        </a:graphic>
      </p:graphicFrame>
    </p:spTree>
    <p:extLst>
      <p:ext uri="{BB962C8B-B14F-4D97-AF65-F5344CB8AC3E}">
        <p14:creationId xmlns:p14="http://schemas.microsoft.com/office/powerpoint/2010/main" val="1947201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D0DD-FB0D-4D4D-A071-A8887A0C73B7}"/>
              </a:ext>
            </a:extLst>
          </p:cNvPr>
          <p:cNvSpPr>
            <a:spLocks noGrp="1"/>
          </p:cNvSpPr>
          <p:nvPr>
            <p:ph type="title"/>
          </p:nvPr>
        </p:nvSpPr>
        <p:spPr>
          <a:xfrm>
            <a:off x="0" y="1"/>
            <a:ext cx="12192000" cy="1477107"/>
          </a:xfrm>
        </p:spPr>
        <p:txBody>
          <a:bodyPr>
            <a:noAutofit/>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Are you Learning or Neglecting these Lessons</a:t>
            </a:r>
            <a:b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 God Wants You to Learn about Suffering?</a:t>
            </a:r>
          </a:p>
        </p:txBody>
      </p:sp>
      <p:graphicFrame>
        <p:nvGraphicFramePr>
          <p:cNvPr id="4" name="Content Placeholder 3">
            <a:extLst>
              <a:ext uri="{FF2B5EF4-FFF2-40B4-BE49-F238E27FC236}">
                <a16:creationId xmlns:a16="http://schemas.microsoft.com/office/drawing/2014/main" id="{E23F9EDA-F1FA-4766-8FF3-63172835E55A}"/>
              </a:ext>
            </a:extLst>
          </p:cNvPr>
          <p:cNvGraphicFramePr>
            <a:graphicFrameLocks noGrp="1"/>
          </p:cNvGraphicFramePr>
          <p:nvPr>
            <p:ph idx="1"/>
            <p:extLst>
              <p:ext uri="{D42A27DB-BD31-4B8C-83A1-F6EECF244321}">
                <p14:modId xmlns:p14="http://schemas.microsoft.com/office/powerpoint/2010/main" val="2945403783"/>
              </p:ext>
            </p:extLst>
          </p:nvPr>
        </p:nvGraphicFramePr>
        <p:xfrm>
          <a:off x="0" y="1477108"/>
          <a:ext cx="12192000" cy="5380891"/>
        </p:xfrm>
        <a:graphic>
          <a:graphicData uri="http://schemas.openxmlformats.org/drawingml/2006/table">
            <a:tbl>
              <a:tblPr firstRow="1" firstCol="1" bandRow="1">
                <a:tableStyleId>{073A0DAA-6AF3-43AB-8588-CEC1D06C72B9}</a:tableStyleId>
              </a:tblPr>
              <a:tblGrid>
                <a:gridCol w="3502855">
                  <a:extLst>
                    <a:ext uri="{9D8B030D-6E8A-4147-A177-3AD203B41FA5}">
                      <a16:colId xmlns:a16="http://schemas.microsoft.com/office/drawing/2014/main" val="1973785127"/>
                    </a:ext>
                  </a:extLst>
                </a:gridCol>
                <a:gridCol w="8689145">
                  <a:extLst>
                    <a:ext uri="{9D8B030D-6E8A-4147-A177-3AD203B41FA5}">
                      <a16:colId xmlns:a16="http://schemas.microsoft.com/office/drawing/2014/main" val="2522511495"/>
                    </a:ext>
                  </a:extLst>
                </a:gridCol>
              </a:tblGrid>
              <a:tr h="25292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of Righteousness</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1608762"/>
                  </a:ext>
                </a:extLst>
              </a:tr>
              <a:tr h="285168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59255642"/>
                  </a:ext>
                </a:extLst>
              </a:tr>
            </a:tbl>
          </a:graphicData>
        </a:graphic>
      </p:graphicFrame>
    </p:spTree>
    <p:extLst>
      <p:ext uri="{BB962C8B-B14F-4D97-AF65-F5344CB8AC3E}">
        <p14:creationId xmlns:p14="http://schemas.microsoft.com/office/powerpoint/2010/main" val="25152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D0DD-FB0D-4D4D-A071-A8887A0C73B7}"/>
              </a:ext>
            </a:extLst>
          </p:cNvPr>
          <p:cNvSpPr>
            <a:spLocks noGrp="1"/>
          </p:cNvSpPr>
          <p:nvPr>
            <p:ph type="title"/>
          </p:nvPr>
        </p:nvSpPr>
        <p:spPr>
          <a:xfrm>
            <a:off x="0" y="1"/>
            <a:ext cx="12192000" cy="1477107"/>
          </a:xfrm>
        </p:spPr>
        <p:txBody>
          <a:bodyPr>
            <a:noAutofit/>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Are you Learning or Neglecting these Lessons</a:t>
            </a:r>
            <a:b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 God Wants You to Learn about Suffering?</a:t>
            </a:r>
          </a:p>
        </p:txBody>
      </p:sp>
      <p:graphicFrame>
        <p:nvGraphicFramePr>
          <p:cNvPr id="4" name="Content Placeholder 3">
            <a:extLst>
              <a:ext uri="{FF2B5EF4-FFF2-40B4-BE49-F238E27FC236}">
                <a16:creationId xmlns:a16="http://schemas.microsoft.com/office/drawing/2014/main" id="{E23F9EDA-F1FA-4766-8FF3-63172835E55A}"/>
              </a:ext>
            </a:extLst>
          </p:cNvPr>
          <p:cNvGraphicFramePr>
            <a:graphicFrameLocks noGrp="1"/>
          </p:cNvGraphicFramePr>
          <p:nvPr>
            <p:ph idx="1"/>
            <p:extLst>
              <p:ext uri="{D42A27DB-BD31-4B8C-83A1-F6EECF244321}">
                <p14:modId xmlns:p14="http://schemas.microsoft.com/office/powerpoint/2010/main" val="3344550793"/>
              </p:ext>
            </p:extLst>
          </p:nvPr>
        </p:nvGraphicFramePr>
        <p:xfrm>
          <a:off x="0" y="1477108"/>
          <a:ext cx="12192000" cy="5380891"/>
        </p:xfrm>
        <a:graphic>
          <a:graphicData uri="http://schemas.openxmlformats.org/drawingml/2006/table">
            <a:tbl>
              <a:tblPr firstRow="1" firstCol="1" bandRow="1">
                <a:tableStyleId>{073A0DAA-6AF3-43AB-8588-CEC1D06C72B9}</a:tableStyleId>
              </a:tblPr>
              <a:tblGrid>
                <a:gridCol w="3502855">
                  <a:extLst>
                    <a:ext uri="{9D8B030D-6E8A-4147-A177-3AD203B41FA5}">
                      <a16:colId xmlns:a16="http://schemas.microsoft.com/office/drawing/2014/main" val="1973785127"/>
                    </a:ext>
                  </a:extLst>
                </a:gridCol>
                <a:gridCol w="8689145">
                  <a:extLst>
                    <a:ext uri="{9D8B030D-6E8A-4147-A177-3AD203B41FA5}">
                      <a16:colId xmlns:a16="http://schemas.microsoft.com/office/drawing/2014/main" val="2522511495"/>
                    </a:ext>
                  </a:extLst>
                </a:gridCol>
              </a:tblGrid>
              <a:tr h="25292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of Righteousness</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counting your blessings or have you seared your conscience?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Timothy 4:1-2)</a:t>
                      </a:r>
                    </a:p>
                  </a:txBody>
                  <a:tcPr marL="68580" marR="68580" marT="0" marB="0"/>
                </a:tc>
                <a:extLst>
                  <a:ext uri="{0D108BD9-81ED-4DB2-BD59-A6C34878D82A}">
                    <a16:rowId xmlns:a16="http://schemas.microsoft.com/office/drawing/2014/main" val="2741608762"/>
                  </a:ext>
                </a:extLst>
              </a:tr>
              <a:tr h="285168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59255642"/>
                  </a:ext>
                </a:extLst>
              </a:tr>
            </a:tbl>
          </a:graphicData>
        </a:graphic>
      </p:graphicFrame>
    </p:spTree>
    <p:extLst>
      <p:ext uri="{BB962C8B-B14F-4D97-AF65-F5344CB8AC3E}">
        <p14:creationId xmlns:p14="http://schemas.microsoft.com/office/powerpoint/2010/main" val="277150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D0DD-FB0D-4D4D-A071-A8887A0C73B7}"/>
              </a:ext>
            </a:extLst>
          </p:cNvPr>
          <p:cNvSpPr>
            <a:spLocks noGrp="1"/>
          </p:cNvSpPr>
          <p:nvPr>
            <p:ph type="title"/>
          </p:nvPr>
        </p:nvSpPr>
        <p:spPr>
          <a:xfrm>
            <a:off x="0" y="1"/>
            <a:ext cx="12192000" cy="1477107"/>
          </a:xfrm>
        </p:spPr>
        <p:txBody>
          <a:bodyPr>
            <a:noAutofit/>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Are you Learning or Neglecting these Lessons</a:t>
            </a:r>
            <a:b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 God Wants You to Learn about Suffering?</a:t>
            </a:r>
          </a:p>
        </p:txBody>
      </p:sp>
      <p:graphicFrame>
        <p:nvGraphicFramePr>
          <p:cNvPr id="4" name="Content Placeholder 3">
            <a:extLst>
              <a:ext uri="{FF2B5EF4-FFF2-40B4-BE49-F238E27FC236}">
                <a16:creationId xmlns:a16="http://schemas.microsoft.com/office/drawing/2014/main" id="{E23F9EDA-F1FA-4766-8FF3-63172835E55A}"/>
              </a:ext>
            </a:extLst>
          </p:cNvPr>
          <p:cNvGraphicFramePr>
            <a:graphicFrameLocks noGrp="1"/>
          </p:cNvGraphicFramePr>
          <p:nvPr>
            <p:ph idx="1"/>
            <p:extLst>
              <p:ext uri="{D42A27DB-BD31-4B8C-83A1-F6EECF244321}">
                <p14:modId xmlns:p14="http://schemas.microsoft.com/office/powerpoint/2010/main" val="2529673995"/>
              </p:ext>
            </p:extLst>
          </p:nvPr>
        </p:nvGraphicFramePr>
        <p:xfrm>
          <a:off x="0" y="1477108"/>
          <a:ext cx="12192000" cy="5380891"/>
        </p:xfrm>
        <a:graphic>
          <a:graphicData uri="http://schemas.openxmlformats.org/drawingml/2006/table">
            <a:tbl>
              <a:tblPr firstRow="1" firstCol="1" bandRow="1">
                <a:tableStyleId>{073A0DAA-6AF3-43AB-8588-CEC1D06C72B9}</a:tableStyleId>
              </a:tblPr>
              <a:tblGrid>
                <a:gridCol w="3502855">
                  <a:extLst>
                    <a:ext uri="{9D8B030D-6E8A-4147-A177-3AD203B41FA5}">
                      <a16:colId xmlns:a16="http://schemas.microsoft.com/office/drawing/2014/main" val="1973785127"/>
                    </a:ext>
                  </a:extLst>
                </a:gridCol>
                <a:gridCol w="8689145">
                  <a:extLst>
                    <a:ext uri="{9D8B030D-6E8A-4147-A177-3AD203B41FA5}">
                      <a16:colId xmlns:a16="http://schemas.microsoft.com/office/drawing/2014/main" val="2522511495"/>
                    </a:ext>
                  </a:extLst>
                </a:gridCol>
              </a:tblGrid>
              <a:tr h="25292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of Righteousness</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counting your blessings or have you seared your conscience?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Timothy 4:1-2)</a:t>
                      </a:r>
                    </a:p>
                  </a:txBody>
                  <a:tcPr marL="68580" marR="68580" marT="0" marB="0"/>
                </a:tc>
                <a:extLst>
                  <a:ext uri="{0D108BD9-81ED-4DB2-BD59-A6C34878D82A}">
                    <a16:rowId xmlns:a16="http://schemas.microsoft.com/office/drawing/2014/main" val="2741608762"/>
                  </a:ext>
                </a:extLst>
              </a:tr>
              <a:tr h="285168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Power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of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Prayer</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59255642"/>
                  </a:ext>
                </a:extLst>
              </a:tr>
            </a:tbl>
          </a:graphicData>
        </a:graphic>
      </p:graphicFrame>
    </p:spTree>
    <p:extLst>
      <p:ext uri="{BB962C8B-B14F-4D97-AF65-F5344CB8AC3E}">
        <p14:creationId xmlns:p14="http://schemas.microsoft.com/office/powerpoint/2010/main" val="3076835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D0DD-FB0D-4D4D-A071-A8887A0C73B7}"/>
              </a:ext>
            </a:extLst>
          </p:cNvPr>
          <p:cNvSpPr>
            <a:spLocks noGrp="1"/>
          </p:cNvSpPr>
          <p:nvPr>
            <p:ph type="title"/>
          </p:nvPr>
        </p:nvSpPr>
        <p:spPr>
          <a:xfrm>
            <a:off x="0" y="1"/>
            <a:ext cx="12192000" cy="1477107"/>
          </a:xfrm>
        </p:spPr>
        <p:txBody>
          <a:bodyPr>
            <a:noAutofit/>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Are you Learning or Neglecting these Lessons</a:t>
            </a:r>
            <a:b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 God Wants You to Learn about Suffering?</a:t>
            </a:r>
          </a:p>
        </p:txBody>
      </p:sp>
      <p:graphicFrame>
        <p:nvGraphicFramePr>
          <p:cNvPr id="4" name="Content Placeholder 3">
            <a:extLst>
              <a:ext uri="{FF2B5EF4-FFF2-40B4-BE49-F238E27FC236}">
                <a16:creationId xmlns:a16="http://schemas.microsoft.com/office/drawing/2014/main" id="{E23F9EDA-F1FA-4766-8FF3-63172835E55A}"/>
              </a:ext>
            </a:extLst>
          </p:cNvPr>
          <p:cNvGraphicFramePr>
            <a:graphicFrameLocks noGrp="1"/>
          </p:cNvGraphicFramePr>
          <p:nvPr>
            <p:ph idx="1"/>
          </p:nvPr>
        </p:nvGraphicFramePr>
        <p:xfrm>
          <a:off x="0" y="1477108"/>
          <a:ext cx="12192000" cy="5380891"/>
        </p:xfrm>
        <a:graphic>
          <a:graphicData uri="http://schemas.openxmlformats.org/drawingml/2006/table">
            <a:tbl>
              <a:tblPr firstRow="1" firstCol="1" bandRow="1">
                <a:tableStyleId>{073A0DAA-6AF3-43AB-8588-CEC1D06C72B9}</a:tableStyleId>
              </a:tblPr>
              <a:tblGrid>
                <a:gridCol w="3502855">
                  <a:extLst>
                    <a:ext uri="{9D8B030D-6E8A-4147-A177-3AD203B41FA5}">
                      <a16:colId xmlns:a16="http://schemas.microsoft.com/office/drawing/2014/main" val="1973785127"/>
                    </a:ext>
                  </a:extLst>
                </a:gridCol>
                <a:gridCol w="8689145">
                  <a:extLst>
                    <a:ext uri="{9D8B030D-6E8A-4147-A177-3AD203B41FA5}">
                      <a16:colId xmlns:a16="http://schemas.microsoft.com/office/drawing/2014/main" val="2522511495"/>
                    </a:ext>
                  </a:extLst>
                </a:gridCol>
              </a:tblGrid>
              <a:tr h="25292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Blessings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of Righteousness</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counting your blessings or have you seared your conscience?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Timothy 4:1-2)</a:t>
                      </a:r>
                    </a:p>
                  </a:txBody>
                  <a:tcPr marL="68580" marR="68580" marT="0" marB="0"/>
                </a:tc>
                <a:extLst>
                  <a:ext uri="{0D108BD9-81ED-4DB2-BD59-A6C34878D82A}">
                    <a16:rowId xmlns:a16="http://schemas.microsoft.com/office/drawing/2014/main" val="2741608762"/>
                  </a:ext>
                </a:extLst>
              </a:tr>
              <a:tr h="2851684">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Power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of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Prayer</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continuing to pray fervently while suffering or surrendering in defeat (Luke 18:8)?</a:t>
                      </a:r>
                    </a:p>
                  </a:txBody>
                  <a:tcPr marL="68580" marR="68580" marT="0" marB="0"/>
                </a:tc>
                <a:extLst>
                  <a:ext uri="{0D108BD9-81ED-4DB2-BD59-A6C34878D82A}">
                    <a16:rowId xmlns:a16="http://schemas.microsoft.com/office/drawing/2014/main" val="2559255642"/>
                  </a:ext>
                </a:extLst>
              </a:tr>
            </a:tbl>
          </a:graphicData>
        </a:graphic>
      </p:graphicFrame>
    </p:spTree>
    <p:extLst>
      <p:ext uri="{BB962C8B-B14F-4D97-AF65-F5344CB8AC3E}">
        <p14:creationId xmlns:p14="http://schemas.microsoft.com/office/powerpoint/2010/main" val="864089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028C42-AA0B-4BBA-81A2-6F87290DF9F6}"/>
              </a:ext>
            </a:extLst>
          </p:cNvPr>
          <p:cNvSpPr>
            <a:spLocks noGrp="1"/>
          </p:cNvSpPr>
          <p:nvPr>
            <p:ph idx="1"/>
          </p:nvPr>
        </p:nvSpPr>
        <p:spPr>
          <a:xfrm>
            <a:off x="0" y="0"/>
            <a:ext cx="12192000" cy="6857999"/>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realize the agony you caused your Lord by your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sins and realize that you are headed for a devil’s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hell without His sacrifice (Romans 5:6-9)?</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learned obedience from what He suffered and having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been made perfect He became the author of eternal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salvation to all who obey Him (Hebrews 5:8-9).</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can be forgiven of your sins and go to heaven by: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believing Jesus is God’s Son &amp; confessing it before others;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repenting and being baptized; and being faithful until</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death (Acts 2:36-38; 8:35-38; Revelation 2:10)!</a:t>
            </a:r>
          </a:p>
          <a:p>
            <a:pPr marL="0" indent="0">
              <a:buNone/>
            </a:pPr>
            <a:endParaRPr lang="en-US" sz="2400" dirty="0">
              <a:solidFill>
                <a:schemeClr val="bg1"/>
              </a:solidFill>
            </a:endParaRPr>
          </a:p>
        </p:txBody>
      </p:sp>
    </p:spTree>
    <p:extLst>
      <p:ext uri="{BB962C8B-B14F-4D97-AF65-F5344CB8AC3E}">
        <p14:creationId xmlns:p14="http://schemas.microsoft.com/office/powerpoint/2010/main" val="82211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E0840-C565-419E-BA9F-CCCD71DC55DD}"/>
              </a:ext>
            </a:extLst>
          </p:cNvPr>
          <p:cNvSpPr>
            <a:spLocks noGrp="1"/>
          </p:cNvSpPr>
          <p:nvPr>
            <p:ph type="title"/>
          </p:nvPr>
        </p:nvSpPr>
        <p:spPr>
          <a:xfrm>
            <a:off x="0" y="1"/>
            <a:ext cx="12192000" cy="1074056"/>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2F52A20C-9EAC-4BBD-9199-CB5886DD56D6}"/>
              </a:ext>
            </a:extLst>
          </p:cNvPr>
          <p:cNvSpPr>
            <a:spLocks noGrp="1"/>
          </p:cNvSpPr>
          <p:nvPr>
            <p:ph idx="1"/>
          </p:nvPr>
        </p:nvSpPr>
        <p:spPr>
          <a:xfrm>
            <a:off x="0" y="1074057"/>
            <a:ext cx="12192000" cy="5783942"/>
          </a:xfrm>
        </p:spPr>
        <p:txBody>
          <a:bodyPr>
            <a:normAutofit/>
          </a:bodyPr>
          <a:lstStyle/>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127 This is My Father’s World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589 As the Deer</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152 By Christ Redeemed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636 The Love of God</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310 Why Keep Jesus Waiting?</a:t>
            </a:r>
          </a:p>
          <a:p>
            <a:pPr marL="0" indent="0">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117 Guide Me O Thou Great Jehovah</a:t>
            </a:r>
          </a:p>
        </p:txBody>
      </p:sp>
    </p:spTree>
    <p:extLst>
      <p:ext uri="{BB962C8B-B14F-4D97-AF65-F5344CB8AC3E}">
        <p14:creationId xmlns:p14="http://schemas.microsoft.com/office/powerpoint/2010/main" val="419597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9BC4760-0AF4-4005-BDC3-4641F46B3D4A}"/>
              </a:ext>
            </a:extLst>
          </p:cNvPr>
          <p:cNvSpPr>
            <a:spLocks noGrp="1"/>
          </p:cNvSpPr>
          <p:nvPr>
            <p:ph type="subTitle" idx="1"/>
          </p:nvPr>
        </p:nvSpPr>
        <p:spPr>
          <a:xfrm>
            <a:off x="9523828" y="-1"/>
            <a:ext cx="2668172" cy="6828305"/>
          </a:xfrm>
        </p:spPr>
        <p:txBody>
          <a:bodyPr>
            <a:noAutofit/>
          </a:bodyPr>
          <a:lstStyle/>
          <a:p>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What </a:t>
            </a:r>
          </a:p>
          <a:p>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God </a:t>
            </a:r>
          </a:p>
          <a:p>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Wants </a:t>
            </a:r>
          </a:p>
          <a:p>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You </a:t>
            </a:r>
          </a:p>
          <a:p>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to </a:t>
            </a:r>
          </a:p>
          <a:p>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Learn</a:t>
            </a:r>
          </a:p>
          <a:p>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from </a:t>
            </a:r>
          </a:p>
          <a:p>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Suffering?</a:t>
            </a:r>
          </a:p>
        </p:txBody>
      </p:sp>
      <p:pic>
        <p:nvPicPr>
          <p:cNvPr id="1028" name="Picture 4" descr="Spiritual anguish | Gene Veith">
            <a:extLst>
              <a:ext uri="{FF2B5EF4-FFF2-40B4-BE49-F238E27FC236}">
                <a16:creationId xmlns:a16="http://schemas.microsoft.com/office/drawing/2014/main" id="{E2FE101C-59E6-442D-95A9-16841CDDC2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520947" cy="6828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41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0957-8B60-459B-8D94-1470471A737E}"/>
              </a:ext>
            </a:extLst>
          </p:cNvPr>
          <p:cNvSpPr>
            <a:spLocks noGrp="1"/>
          </p:cNvSpPr>
          <p:nvPr>
            <p:ph type="title"/>
          </p:nvPr>
        </p:nvSpPr>
        <p:spPr>
          <a:xfrm>
            <a:off x="0" y="1"/>
            <a:ext cx="12192000" cy="998805"/>
          </a:xfrm>
        </p:spPr>
        <p:txBody>
          <a:bodyPr>
            <a:noAutofit/>
          </a:bodyPr>
          <a:lstStyle/>
          <a:p>
            <a:pPr algn="ctr"/>
            <a:r>
              <a:rPr lang="en-US" sz="4100" b="1" dirty="0">
                <a:solidFill>
                  <a:srgbClr val="FFFF00"/>
                </a:solidFill>
                <a:latin typeface="Tahoma" panose="020B0604030504040204" pitchFamily="34" charset="0"/>
                <a:ea typeface="Tahoma" panose="020B0604030504040204" pitchFamily="34" charset="0"/>
                <a:cs typeface="Tahoma" panose="020B0604030504040204" pitchFamily="34" charset="0"/>
              </a:rPr>
              <a:t>What God Wants You to Learn from Suffering</a:t>
            </a:r>
          </a:p>
        </p:txBody>
      </p:sp>
      <p:sp>
        <p:nvSpPr>
          <p:cNvPr id="3" name="Content Placeholder 2">
            <a:extLst>
              <a:ext uri="{FF2B5EF4-FFF2-40B4-BE49-F238E27FC236}">
                <a16:creationId xmlns:a16="http://schemas.microsoft.com/office/drawing/2014/main" id="{84028C42-AA0B-4BBA-81A2-6F87290DF9F6}"/>
              </a:ext>
            </a:extLst>
          </p:cNvPr>
          <p:cNvSpPr>
            <a:spLocks noGrp="1"/>
          </p:cNvSpPr>
          <p:nvPr>
            <p:ph idx="1"/>
          </p:nvPr>
        </p:nvSpPr>
        <p:spPr>
          <a:xfrm>
            <a:off x="0" y="998806"/>
            <a:ext cx="12192000" cy="5859193"/>
          </a:xfrm>
        </p:spPr>
        <p:txBody>
          <a:bodyPr>
            <a:normAutofit/>
          </a:bodyPr>
          <a:lstStyle/>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a:solidFill>
                <a:schemeClr val="bg1"/>
              </a:solidFill>
            </a:endParaRPr>
          </a:p>
        </p:txBody>
      </p:sp>
    </p:spTree>
    <p:extLst>
      <p:ext uri="{BB962C8B-B14F-4D97-AF65-F5344CB8AC3E}">
        <p14:creationId xmlns:p14="http://schemas.microsoft.com/office/powerpoint/2010/main" val="3646461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0957-8B60-459B-8D94-1470471A737E}"/>
              </a:ext>
            </a:extLst>
          </p:cNvPr>
          <p:cNvSpPr>
            <a:spLocks noGrp="1"/>
          </p:cNvSpPr>
          <p:nvPr>
            <p:ph type="title"/>
          </p:nvPr>
        </p:nvSpPr>
        <p:spPr>
          <a:xfrm>
            <a:off x="0" y="1"/>
            <a:ext cx="12192000" cy="998805"/>
          </a:xfrm>
        </p:spPr>
        <p:txBody>
          <a:bodyPr>
            <a:noAutofit/>
          </a:bodyPr>
          <a:lstStyle/>
          <a:p>
            <a:pPr algn="ctr"/>
            <a:r>
              <a:rPr lang="en-US" sz="4100" b="1" dirty="0">
                <a:solidFill>
                  <a:srgbClr val="FFFF00"/>
                </a:solidFill>
                <a:latin typeface="Tahoma" panose="020B0604030504040204" pitchFamily="34" charset="0"/>
                <a:ea typeface="Tahoma" panose="020B0604030504040204" pitchFamily="34" charset="0"/>
                <a:cs typeface="Tahoma" panose="020B0604030504040204" pitchFamily="34" charset="0"/>
              </a:rPr>
              <a:t>What God Wants You to Learn from Suffering</a:t>
            </a:r>
          </a:p>
        </p:txBody>
      </p:sp>
      <p:sp>
        <p:nvSpPr>
          <p:cNvPr id="3" name="Content Placeholder 2">
            <a:extLst>
              <a:ext uri="{FF2B5EF4-FFF2-40B4-BE49-F238E27FC236}">
                <a16:creationId xmlns:a16="http://schemas.microsoft.com/office/drawing/2014/main" id="{84028C42-AA0B-4BBA-81A2-6F87290DF9F6}"/>
              </a:ext>
            </a:extLst>
          </p:cNvPr>
          <p:cNvSpPr>
            <a:spLocks noGrp="1"/>
          </p:cNvSpPr>
          <p:nvPr>
            <p:ph idx="1"/>
          </p:nvPr>
        </p:nvSpPr>
        <p:spPr>
          <a:xfrm>
            <a:off x="0" y="998806"/>
            <a:ext cx="12192000" cy="5859193"/>
          </a:xfrm>
        </p:spPr>
        <p:txBody>
          <a:bodyPr>
            <a:normAutofit/>
          </a:bodyPr>
          <a:lstStyle/>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Reverence and Obedience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(Proverbs 1:7-9; Hebrews 12:5-11; 5:8-9;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Peter 2:21-25)</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a:solidFill>
                <a:schemeClr val="bg1"/>
              </a:solidFill>
            </a:endParaRPr>
          </a:p>
        </p:txBody>
      </p:sp>
    </p:spTree>
    <p:extLst>
      <p:ext uri="{BB962C8B-B14F-4D97-AF65-F5344CB8AC3E}">
        <p14:creationId xmlns:p14="http://schemas.microsoft.com/office/powerpoint/2010/main" val="710050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0957-8B60-459B-8D94-1470471A737E}"/>
              </a:ext>
            </a:extLst>
          </p:cNvPr>
          <p:cNvSpPr>
            <a:spLocks noGrp="1"/>
          </p:cNvSpPr>
          <p:nvPr>
            <p:ph type="title"/>
          </p:nvPr>
        </p:nvSpPr>
        <p:spPr>
          <a:xfrm>
            <a:off x="0" y="1"/>
            <a:ext cx="12192000" cy="998805"/>
          </a:xfrm>
        </p:spPr>
        <p:txBody>
          <a:bodyPr>
            <a:noAutofit/>
          </a:bodyPr>
          <a:lstStyle/>
          <a:p>
            <a:pPr algn="ctr"/>
            <a:r>
              <a:rPr lang="en-US" sz="4100" b="1" dirty="0">
                <a:solidFill>
                  <a:srgbClr val="FFFF00"/>
                </a:solidFill>
                <a:latin typeface="Tahoma" panose="020B0604030504040204" pitchFamily="34" charset="0"/>
                <a:ea typeface="Tahoma" panose="020B0604030504040204" pitchFamily="34" charset="0"/>
                <a:cs typeface="Tahoma" panose="020B0604030504040204" pitchFamily="34" charset="0"/>
              </a:rPr>
              <a:t>What God Wants You to Learn from Suffering</a:t>
            </a:r>
          </a:p>
        </p:txBody>
      </p:sp>
      <p:sp>
        <p:nvSpPr>
          <p:cNvPr id="3" name="Content Placeholder 2">
            <a:extLst>
              <a:ext uri="{FF2B5EF4-FFF2-40B4-BE49-F238E27FC236}">
                <a16:creationId xmlns:a16="http://schemas.microsoft.com/office/drawing/2014/main" id="{84028C42-AA0B-4BBA-81A2-6F87290DF9F6}"/>
              </a:ext>
            </a:extLst>
          </p:cNvPr>
          <p:cNvSpPr>
            <a:spLocks noGrp="1"/>
          </p:cNvSpPr>
          <p:nvPr>
            <p:ph idx="1"/>
          </p:nvPr>
        </p:nvSpPr>
        <p:spPr>
          <a:xfrm>
            <a:off x="0" y="998806"/>
            <a:ext cx="12192000" cy="5859193"/>
          </a:xfrm>
        </p:spPr>
        <p:txBody>
          <a:bodyPr>
            <a:normAutofit/>
          </a:bodyPr>
          <a:lstStyle/>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Reverence and Obedience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(Proverbs 1:7-9; Hebrews 12:5-11; 5:8-9;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Peter 2:21-25)</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Stop practicing sin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Peter 4:1-5; John 5:14; 8:11; 1 John 3:8)</a:t>
            </a: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a:solidFill>
                <a:schemeClr val="bg1"/>
              </a:solidFill>
            </a:endParaRPr>
          </a:p>
        </p:txBody>
      </p:sp>
    </p:spTree>
    <p:extLst>
      <p:ext uri="{BB962C8B-B14F-4D97-AF65-F5344CB8AC3E}">
        <p14:creationId xmlns:p14="http://schemas.microsoft.com/office/powerpoint/2010/main" val="169059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0957-8B60-459B-8D94-1470471A737E}"/>
              </a:ext>
            </a:extLst>
          </p:cNvPr>
          <p:cNvSpPr>
            <a:spLocks noGrp="1"/>
          </p:cNvSpPr>
          <p:nvPr>
            <p:ph type="title"/>
          </p:nvPr>
        </p:nvSpPr>
        <p:spPr>
          <a:xfrm>
            <a:off x="0" y="1"/>
            <a:ext cx="12192000" cy="998805"/>
          </a:xfrm>
        </p:spPr>
        <p:txBody>
          <a:bodyPr>
            <a:normAutofit/>
          </a:bodyPr>
          <a:lstStyle/>
          <a:p>
            <a:pPr algn="ctr"/>
            <a:r>
              <a:rPr lang="en-US" sz="4100" b="1" dirty="0">
                <a:solidFill>
                  <a:srgbClr val="FFFF00"/>
                </a:solidFill>
                <a:latin typeface="Tahoma" panose="020B0604030504040204" pitchFamily="34" charset="0"/>
                <a:ea typeface="Tahoma" panose="020B0604030504040204" pitchFamily="34" charset="0"/>
                <a:cs typeface="Tahoma" panose="020B0604030504040204" pitchFamily="34" charset="0"/>
              </a:rPr>
              <a:t>What God Wants You to Learn from Suffering</a:t>
            </a:r>
          </a:p>
        </p:txBody>
      </p:sp>
      <p:sp>
        <p:nvSpPr>
          <p:cNvPr id="3" name="Content Placeholder 2">
            <a:extLst>
              <a:ext uri="{FF2B5EF4-FFF2-40B4-BE49-F238E27FC236}">
                <a16:creationId xmlns:a16="http://schemas.microsoft.com/office/drawing/2014/main" id="{84028C42-AA0B-4BBA-81A2-6F87290DF9F6}"/>
              </a:ext>
            </a:extLst>
          </p:cNvPr>
          <p:cNvSpPr>
            <a:spLocks noGrp="1"/>
          </p:cNvSpPr>
          <p:nvPr>
            <p:ph idx="1"/>
          </p:nvPr>
        </p:nvSpPr>
        <p:spPr>
          <a:xfrm>
            <a:off x="0" y="998806"/>
            <a:ext cx="12192000" cy="5859193"/>
          </a:xfrm>
        </p:spPr>
        <p:txBody>
          <a:bodyPr>
            <a:normAutofit/>
          </a:bodyPr>
          <a:lstStyle/>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Blessings of Righteousness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Peter 1:3-9; 2:20; 3:14-18; 4:16)</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a:solidFill>
                <a:schemeClr val="bg1"/>
              </a:solidFill>
            </a:endParaRPr>
          </a:p>
        </p:txBody>
      </p:sp>
    </p:spTree>
    <p:extLst>
      <p:ext uri="{BB962C8B-B14F-4D97-AF65-F5344CB8AC3E}">
        <p14:creationId xmlns:p14="http://schemas.microsoft.com/office/powerpoint/2010/main" val="3090337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0957-8B60-459B-8D94-1470471A737E}"/>
              </a:ext>
            </a:extLst>
          </p:cNvPr>
          <p:cNvSpPr>
            <a:spLocks noGrp="1"/>
          </p:cNvSpPr>
          <p:nvPr>
            <p:ph type="title"/>
          </p:nvPr>
        </p:nvSpPr>
        <p:spPr>
          <a:xfrm>
            <a:off x="0" y="1"/>
            <a:ext cx="12192000" cy="998805"/>
          </a:xfrm>
        </p:spPr>
        <p:txBody>
          <a:bodyPr>
            <a:normAutofit/>
          </a:bodyPr>
          <a:lstStyle/>
          <a:p>
            <a:pPr algn="ctr"/>
            <a:r>
              <a:rPr lang="en-US" sz="4100" b="1" dirty="0">
                <a:solidFill>
                  <a:srgbClr val="FFFF00"/>
                </a:solidFill>
                <a:latin typeface="Tahoma" panose="020B0604030504040204" pitchFamily="34" charset="0"/>
                <a:ea typeface="Tahoma" panose="020B0604030504040204" pitchFamily="34" charset="0"/>
                <a:cs typeface="Tahoma" panose="020B0604030504040204" pitchFamily="34" charset="0"/>
              </a:rPr>
              <a:t>What God Wants You to Learn from Suffering</a:t>
            </a:r>
          </a:p>
        </p:txBody>
      </p:sp>
      <p:sp>
        <p:nvSpPr>
          <p:cNvPr id="3" name="Content Placeholder 2">
            <a:extLst>
              <a:ext uri="{FF2B5EF4-FFF2-40B4-BE49-F238E27FC236}">
                <a16:creationId xmlns:a16="http://schemas.microsoft.com/office/drawing/2014/main" id="{84028C42-AA0B-4BBA-81A2-6F87290DF9F6}"/>
              </a:ext>
            </a:extLst>
          </p:cNvPr>
          <p:cNvSpPr>
            <a:spLocks noGrp="1"/>
          </p:cNvSpPr>
          <p:nvPr>
            <p:ph idx="1"/>
          </p:nvPr>
        </p:nvSpPr>
        <p:spPr>
          <a:xfrm>
            <a:off x="0" y="998806"/>
            <a:ext cx="12192000" cy="5859193"/>
          </a:xfrm>
        </p:spPr>
        <p:txBody>
          <a:bodyPr>
            <a:normAutofit/>
          </a:bodyPr>
          <a:lstStyle/>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Blessings of Righteousness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Peter 1:3-9; 2:20; 3:14-18; 4:16)</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Power of Prayer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(James 5:13-18; 1 Samuel 1:6-11; 3:20;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Peter 5:6-11)</a:t>
            </a:r>
          </a:p>
          <a:p>
            <a:pPr marL="0" indent="0">
              <a:buNone/>
            </a:pPr>
            <a:endParaRPr lang="en-US" sz="2400" dirty="0">
              <a:solidFill>
                <a:schemeClr val="bg1"/>
              </a:solidFill>
            </a:endParaRPr>
          </a:p>
        </p:txBody>
      </p:sp>
    </p:spTree>
    <p:extLst>
      <p:ext uri="{BB962C8B-B14F-4D97-AF65-F5344CB8AC3E}">
        <p14:creationId xmlns:p14="http://schemas.microsoft.com/office/powerpoint/2010/main" val="2852892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D0DD-FB0D-4D4D-A071-A8887A0C73B7}"/>
              </a:ext>
            </a:extLst>
          </p:cNvPr>
          <p:cNvSpPr>
            <a:spLocks noGrp="1"/>
          </p:cNvSpPr>
          <p:nvPr>
            <p:ph type="title"/>
          </p:nvPr>
        </p:nvSpPr>
        <p:spPr>
          <a:xfrm>
            <a:off x="0" y="1"/>
            <a:ext cx="12192000" cy="1477107"/>
          </a:xfrm>
        </p:spPr>
        <p:txBody>
          <a:bodyPr>
            <a:noAutofit/>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Are you Learning or Neglecting these Lessons</a:t>
            </a:r>
            <a:b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 God Wants You to Learn about Suffering?</a:t>
            </a:r>
          </a:p>
        </p:txBody>
      </p:sp>
      <p:graphicFrame>
        <p:nvGraphicFramePr>
          <p:cNvPr id="4" name="Content Placeholder 3">
            <a:extLst>
              <a:ext uri="{FF2B5EF4-FFF2-40B4-BE49-F238E27FC236}">
                <a16:creationId xmlns:a16="http://schemas.microsoft.com/office/drawing/2014/main" id="{E23F9EDA-F1FA-4766-8FF3-63172835E55A}"/>
              </a:ext>
            </a:extLst>
          </p:cNvPr>
          <p:cNvGraphicFramePr>
            <a:graphicFrameLocks noGrp="1"/>
          </p:cNvGraphicFramePr>
          <p:nvPr>
            <p:ph idx="1"/>
            <p:extLst>
              <p:ext uri="{D42A27DB-BD31-4B8C-83A1-F6EECF244321}">
                <p14:modId xmlns:p14="http://schemas.microsoft.com/office/powerpoint/2010/main" val="76242776"/>
              </p:ext>
            </p:extLst>
          </p:nvPr>
        </p:nvGraphicFramePr>
        <p:xfrm>
          <a:off x="0" y="1477108"/>
          <a:ext cx="12192000" cy="5380891"/>
        </p:xfrm>
        <a:graphic>
          <a:graphicData uri="http://schemas.openxmlformats.org/drawingml/2006/table">
            <a:tbl>
              <a:tblPr firstRow="1" firstCol="1" bandRow="1">
                <a:tableStyleId>{073A0DAA-6AF3-43AB-8588-CEC1D06C72B9}</a:tableStyleId>
              </a:tblPr>
              <a:tblGrid>
                <a:gridCol w="3502855">
                  <a:extLst>
                    <a:ext uri="{9D8B030D-6E8A-4147-A177-3AD203B41FA5}">
                      <a16:colId xmlns:a16="http://schemas.microsoft.com/office/drawing/2014/main" val="1973785127"/>
                    </a:ext>
                  </a:extLst>
                </a:gridCol>
                <a:gridCol w="8689145">
                  <a:extLst>
                    <a:ext uri="{9D8B030D-6E8A-4147-A177-3AD203B41FA5}">
                      <a16:colId xmlns:a16="http://schemas.microsoft.com/office/drawing/2014/main" val="2522511495"/>
                    </a:ext>
                  </a:extLst>
                </a:gridCol>
              </a:tblGrid>
              <a:tr h="2529207">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1608762"/>
                  </a:ext>
                </a:extLst>
              </a:tr>
              <a:tr h="285168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59255642"/>
                  </a:ext>
                </a:extLst>
              </a:tr>
            </a:tbl>
          </a:graphicData>
        </a:graphic>
      </p:graphicFrame>
    </p:spTree>
    <p:extLst>
      <p:ext uri="{BB962C8B-B14F-4D97-AF65-F5344CB8AC3E}">
        <p14:creationId xmlns:p14="http://schemas.microsoft.com/office/powerpoint/2010/main" val="218332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FD0DD-FB0D-4D4D-A071-A8887A0C73B7}"/>
              </a:ext>
            </a:extLst>
          </p:cNvPr>
          <p:cNvSpPr>
            <a:spLocks noGrp="1"/>
          </p:cNvSpPr>
          <p:nvPr>
            <p:ph type="title"/>
          </p:nvPr>
        </p:nvSpPr>
        <p:spPr>
          <a:xfrm>
            <a:off x="0" y="1"/>
            <a:ext cx="12192000" cy="1477107"/>
          </a:xfrm>
        </p:spPr>
        <p:txBody>
          <a:bodyPr>
            <a:noAutofit/>
          </a:bodyPr>
          <a:lstStyle/>
          <a:p>
            <a:pPr algn="ct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Are you Learning or Neglecting these Lessons</a:t>
            </a:r>
            <a:b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000" b="1" dirty="0">
                <a:solidFill>
                  <a:srgbClr val="FFFF00"/>
                </a:solidFill>
                <a:latin typeface="Tahoma" panose="020B0604030504040204" pitchFamily="34" charset="0"/>
                <a:ea typeface="Tahoma" panose="020B0604030504040204" pitchFamily="34" charset="0"/>
                <a:cs typeface="Tahoma" panose="020B0604030504040204" pitchFamily="34" charset="0"/>
              </a:rPr>
              <a:t> God Wants You to Learn about Suffering?</a:t>
            </a:r>
          </a:p>
        </p:txBody>
      </p:sp>
      <p:graphicFrame>
        <p:nvGraphicFramePr>
          <p:cNvPr id="4" name="Content Placeholder 3">
            <a:extLst>
              <a:ext uri="{FF2B5EF4-FFF2-40B4-BE49-F238E27FC236}">
                <a16:creationId xmlns:a16="http://schemas.microsoft.com/office/drawing/2014/main" id="{E23F9EDA-F1FA-4766-8FF3-63172835E55A}"/>
              </a:ext>
            </a:extLst>
          </p:cNvPr>
          <p:cNvGraphicFramePr>
            <a:graphicFrameLocks noGrp="1"/>
          </p:cNvGraphicFramePr>
          <p:nvPr>
            <p:ph idx="1"/>
            <p:extLst>
              <p:ext uri="{D42A27DB-BD31-4B8C-83A1-F6EECF244321}">
                <p14:modId xmlns:p14="http://schemas.microsoft.com/office/powerpoint/2010/main" val="281281116"/>
              </p:ext>
            </p:extLst>
          </p:nvPr>
        </p:nvGraphicFramePr>
        <p:xfrm>
          <a:off x="0" y="1477108"/>
          <a:ext cx="12192000" cy="5380891"/>
        </p:xfrm>
        <a:graphic>
          <a:graphicData uri="http://schemas.openxmlformats.org/drawingml/2006/table">
            <a:tbl>
              <a:tblPr firstRow="1" firstCol="1" bandRow="1">
                <a:tableStyleId>{073A0DAA-6AF3-43AB-8588-CEC1D06C72B9}</a:tableStyleId>
              </a:tblPr>
              <a:tblGrid>
                <a:gridCol w="3502855">
                  <a:extLst>
                    <a:ext uri="{9D8B030D-6E8A-4147-A177-3AD203B41FA5}">
                      <a16:colId xmlns:a16="http://schemas.microsoft.com/office/drawing/2014/main" val="1973785127"/>
                    </a:ext>
                  </a:extLst>
                </a:gridCol>
                <a:gridCol w="8689145">
                  <a:extLst>
                    <a:ext uri="{9D8B030D-6E8A-4147-A177-3AD203B41FA5}">
                      <a16:colId xmlns:a16="http://schemas.microsoft.com/office/drawing/2014/main" val="2522511495"/>
                    </a:ext>
                  </a:extLst>
                </a:gridCol>
              </a:tblGrid>
              <a:tr h="25292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Reverence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and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Obedience</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1608762"/>
                  </a:ext>
                </a:extLst>
              </a:tr>
              <a:tr h="2851684">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559255642"/>
                  </a:ext>
                </a:extLst>
              </a:tr>
            </a:tbl>
          </a:graphicData>
        </a:graphic>
      </p:graphicFrame>
    </p:spTree>
    <p:extLst>
      <p:ext uri="{BB962C8B-B14F-4D97-AF65-F5344CB8AC3E}">
        <p14:creationId xmlns:p14="http://schemas.microsoft.com/office/powerpoint/2010/main" val="4676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2620</TotalTime>
  <Words>845</Words>
  <Application>Microsoft Office PowerPoint</Application>
  <PresentationFormat>Widescreen</PresentationFormat>
  <Paragraphs>127</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Tahoma</vt:lpstr>
      <vt:lpstr>Office Theme</vt:lpstr>
      <vt:lpstr>Hymns for Worship at Woodmont</vt:lpstr>
      <vt:lpstr>PowerPoint Presentation</vt:lpstr>
      <vt:lpstr>What God Wants You to Learn from Suffering</vt:lpstr>
      <vt:lpstr>What God Wants You to Learn from Suffering</vt:lpstr>
      <vt:lpstr>What God Wants You to Learn from Suffering</vt:lpstr>
      <vt:lpstr>What God Wants You to Learn from Suffering</vt:lpstr>
      <vt:lpstr>What God Wants You to Learn from Suffering</vt:lpstr>
      <vt:lpstr>Are you Learning or Neglecting these Lessons  God Wants You to Learn about Suffering?</vt:lpstr>
      <vt:lpstr>Are you Learning or Neglecting these Lessons  God Wants You to Learn about Suffering?</vt:lpstr>
      <vt:lpstr>Are you Learning or Neglecting these Lessons  God Wants You to Learn about Suffering?</vt:lpstr>
      <vt:lpstr>Are you Learning or Neglecting these Lessons  God Wants You to Learn about Suffering?</vt:lpstr>
      <vt:lpstr>Are you Learning or Neglecting these Lessons  God Wants You to Learn about Suffering?</vt:lpstr>
      <vt:lpstr>Are you Learning or Neglecting these Lessons  God Wants You to Learn about Suffering?</vt:lpstr>
      <vt:lpstr>Are you Learning or Neglecting these Lessons  God Wants You to Learn about Suffering?</vt:lpstr>
      <vt:lpstr>Are you Learning or Neglecting these Lessons  God Wants You to Learn about Suffering?</vt:lpstr>
      <vt:lpstr>Are you Learning or Neglecting these Lessons  God Wants You to Learn about Suffering?</vt:lpstr>
      <vt:lpstr>PowerPoint Presentation</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21</cp:revision>
  <dcterms:created xsi:type="dcterms:W3CDTF">2022-01-28T22:38:39Z</dcterms:created>
  <dcterms:modified xsi:type="dcterms:W3CDTF">2022-01-30T18:18:54Z</dcterms:modified>
</cp:coreProperties>
</file>